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81" d="100"/>
          <a:sy n="81" d="100"/>
        </p:scale>
        <p:origin x="67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9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9868787-4D25-4920-AC06-C685BEA5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203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62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59496" y="1196752"/>
            <a:ext cx="10272464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  <a:r>
              <a:rPr lang="ru-RU" sz="9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заботой и подмогой крепка.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5400" y="1952836"/>
            <a:ext cx="437779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Дружба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27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 стрелкой 41"/>
          <p:cNvCxnSpPr/>
          <p:nvPr/>
        </p:nvCxnSpPr>
        <p:spPr>
          <a:xfrm flipH="1" flipV="1">
            <a:off x="3591568" y="2535639"/>
            <a:ext cx="1001978" cy="543901"/>
          </a:xfrm>
          <a:prstGeom prst="straightConnector1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26" idx="7"/>
          </p:cNvCxnSpPr>
          <p:nvPr/>
        </p:nvCxnSpPr>
        <p:spPr>
          <a:xfrm flipH="1">
            <a:off x="3779688" y="4746852"/>
            <a:ext cx="951046" cy="362987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3520362" y="4134047"/>
            <a:ext cx="751390" cy="34226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591944" y="4868655"/>
            <a:ext cx="877965" cy="82254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313280" y="4643640"/>
            <a:ext cx="1286923" cy="450029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5159896" y="1340768"/>
            <a:ext cx="0" cy="93610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3791744" y="283480"/>
            <a:ext cx="3164998" cy="10572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Загадки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6261280" y="1770067"/>
            <a:ext cx="764788" cy="684076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6956742" y="781779"/>
            <a:ext cx="4118200" cy="133032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Пестушки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7248128" y="3319166"/>
            <a:ext cx="1147319" cy="37826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8395446" y="2739400"/>
            <a:ext cx="3796553" cy="115953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Потешки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аскраски Кувшин для детей (18 шт.) - скачать или распечатать бесплатно  #44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926" b="98189" l="4917" r="94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48" y="1770067"/>
            <a:ext cx="3771579" cy="381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95926" y="2925183"/>
            <a:ext cx="2448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Устное народное творчество</a:t>
            </a:r>
          </a:p>
        </p:txBody>
      </p:sp>
      <p:sp>
        <p:nvSpPr>
          <p:cNvPr id="19" name="Овал 18"/>
          <p:cNvSpPr/>
          <p:nvPr/>
        </p:nvSpPr>
        <p:spPr>
          <a:xfrm>
            <a:off x="7547319" y="4490669"/>
            <a:ext cx="4621418" cy="144246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Небылицы</a:t>
            </a:r>
          </a:p>
        </p:txBody>
      </p:sp>
      <p:sp>
        <p:nvSpPr>
          <p:cNvPr id="23" name="Овал 22"/>
          <p:cNvSpPr/>
          <p:nvPr/>
        </p:nvSpPr>
        <p:spPr>
          <a:xfrm>
            <a:off x="4499273" y="5721934"/>
            <a:ext cx="4968552" cy="1101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Колыбельные песни</a:t>
            </a:r>
          </a:p>
        </p:txBody>
      </p:sp>
      <p:sp>
        <p:nvSpPr>
          <p:cNvPr id="26" name="Овал 25"/>
          <p:cNvSpPr/>
          <p:nvPr/>
        </p:nvSpPr>
        <p:spPr>
          <a:xfrm>
            <a:off x="335361" y="4943131"/>
            <a:ext cx="4035280" cy="113835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Шуточные песни</a:t>
            </a:r>
          </a:p>
        </p:txBody>
      </p:sp>
      <p:sp>
        <p:nvSpPr>
          <p:cNvPr id="31" name="Овал 30"/>
          <p:cNvSpPr/>
          <p:nvPr/>
        </p:nvSpPr>
        <p:spPr>
          <a:xfrm>
            <a:off x="0" y="2792040"/>
            <a:ext cx="4195926" cy="1469914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Скороговорки</a:t>
            </a:r>
          </a:p>
        </p:txBody>
      </p:sp>
      <p:sp>
        <p:nvSpPr>
          <p:cNvPr id="45" name="Овал 44"/>
          <p:cNvSpPr/>
          <p:nvPr/>
        </p:nvSpPr>
        <p:spPr>
          <a:xfrm>
            <a:off x="154395" y="908721"/>
            <a:ext cx="4216246" cy="161278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Пословицы, поговорки</a:t>
            </a:r>
          </a:p>
        </p:txBody>
      </p:sp>
    </p:spTree>
    <p:extLst>
      <p:ext uri="{BB962C8B-B14F-4D97-AF65-F5344CB8AC3E}">
        <p14:creationId xmlns:p14="http://schemas.microsoft.com/office/powerpoint/2010/main" val="323471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9" grpId="0" animBg="1"/>
      <p:bldP spid="23" grpId="0" animBg="1"/>
      <p:bldP spid="26" grpId="0" animBg="1"/>
      <p:bldP spid="31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4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07368" y="1196752"/>
            <a:ext cx="11377264" cy="4176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0" indent="-1143000">
              <a:buAutoNum type="arabicPeriod"/>
            </a:pPr>
            <a:r>
              <a:rPr lang="ru-RU" sz="7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Сказка </a:t>
            </a:r>
          </a:p>
          <a:p>
            <a:r>
              <a:rPr lang="ru-RU" sz="7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7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Лиса и журавль» — русская народная.</a:t>
            </a:r>
          </a:p>
        </p:txBody>
      </p:sp>
    </p:spTree>
    <p:extLst>
      <p:ext uri="{BB962C8B-B14F-4D97-AF65-F5344CB8AC3E}">
        <p14:creationId xmlns:p14="http://schemas.microsoft.com/office/powerpoint/2010/main" val="12778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07368" y="1196752"/>
            <a:ext cx="11449272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Лиса для Журавля приготовила манную кашу.</a:t>
            </a:r>
          </a:p>
        </p:txBody>
      </p:sp>
    </p:spTree>
    <p:extLst>
      <p:ext uri="{BB962C8B-B14F-4D97-AF65-F5344CB8AC3E}">
        <p14:creationId xmlns:p14="http://schemas.microsoft.com/office/powerpoint/2010/main" val="63787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07368" y="1196752"/>
            <a:ext cx="11377264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Журавль оказался гостеприимным хозяином.</a:t>
            </a:r>
          </a:p>
        </p:txBody>
      </p:sp>
    </p:spTree>
    <p:extLst>
      <p:ext uri="{BB962C8B-B14F-4D97-AF65-F5344CB8AC3E}">
        <p14:creationId xmlns:p14="http://schemas.microsoft.com/office/powerpoint/2010/main" val="36905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07368" y="1196752"/>
            <a:ext cx="11377264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Дружбы между Лисой и Журавлём не получилось, потому что были виноваты оба.</a:t>
            </a:r>
          </a:p>
        </p:txBody>
      </p:sp>
    </p:spTree>
    <p:extLst>
      <p:ext uri="{BB962C8B-B14F-4D97-AF65-F5344CB8AC3E}">
        <p14:creationId xmlns:p14="http://schemas.microsoft.com/office/powerpoint/2010/main" val="259670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07368" y="1196752"/>
            <a:ext cx="11377264" cy="396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Настоящий друг поступает так, как герои сказки.</a:t>
            </a:r>
          </a:p>
        </p:txBody>
      </p:sp>
    </p:spTree>
    <p:extLst>
      <p:ext uri="{BB962C8B-B14F-4D97-AF65-F5344CB8AC3E}">
        <p14:creationId xmlns:p14="http://schemas.microsoft.com/office/powerpoint/2010/main" val="270069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80205"/>
              </p:ext>
            </p:extLst>
          </p:nvPr>
        </p:nvGraphicFramePr>
        <p:xfrm>
          <a:off x="3215680" y="188640"/>
          <a:ext cx="4824536" cy="655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>
                  <a:extLst>
                    <a:ext uri="{9D8B030D-6E8A-4147-A177-3AD203B41FA5}">
                      <a16:colId xmlns:a16="http://schemas.microsoft.com/office/drawing/2014/main" val="1921845652"/>
                    </a:ext>
                  </a:extLst>
                </a:gridCol>
                <a:gridCol w="2412268">
                  <a:extLst>
                    <a:ext uri="{9D8B030D-6E8A-4147-A177-3AD203B41FA5}">
                      <a16:colId xmlns:a16="http://schemas.microsoft.com/office/drawing/2014/main" val="2055253183"/>
                    </a:ext>
                  </a:extLst>
                </a:gridCol>
              </a:tblGrid>
              <a:tr h="1310546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57777"/>
                  </a:ext>
                </a:extLst>
              </a:tr>
              <a:tr h="1310546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052163"/>
                  </a:ext>
                </a:extLst>
              </a:tr>
              <a:tr h="1310546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70675"/>
                  </a:ext>
                </a:extLst>
              </a:tr>
              <a:tr h="1310546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50538"/>
                  </a:ext>
                </a:extLst>
              </a:tr>
              <a:tr h="1310546">
                <a:tc>
                  <a:txBody>
                    <a:bodyPr/>
                    <a:lstStyle/>
                    <a:p>
                      <a:pPr algn="ctr"/>
                      <a:r>
                        <a:rPr lang="ru-RU" sz="6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</a:t>
                      </a:r>
                      <a:endParaRPr lang="ru-RU" sz="6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187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553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91</Words>
  <Application>Microsoft Office PowerPoint</Application>
  <PresentationFormat>Шырокаэкранны</PresentationFormat>
  <Paragraphs>27</Paragraphs>
  <Slides>11</Slides>
  <Notes>0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4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Галина</cp:lastModifiedBy>
  <cp:revision>30</cp:revision>
  <dcterms:created xsi:type="dcterms:W3CDTF">2020-07-05T17:04:43Z</dcterms:created>
  <dcterms:modified xsi:type="dcterms:W3CDTF">2024-08-01T13:28:55Z</dcterms:modified>
</cp:coreProperties>
</file>