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7" r:id="rId2"/>
    <p:sldId id="265" r:id="rId3"/>
    <p:sldId id="260" r:id="rId4"/>
    <p:sldId id="266" r:id="rId5"/>
    <p:sldId id="256" r:id="rId6"/>
    <p:sldId id="258" r:id="rId7"/>
    <p:sldId id="259" r:id="rId8"/>
    <p:sldId id="271" r:id="rId9"/>
    <p:sldId id="270" r:id="rId10"/>
    <p:sldId id="269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9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79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88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93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15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88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07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56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33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33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5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95D42-BFF3-43DC-80D1-EDFD10E1A785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71FFF-8E7E-4B7B-8797-63572124A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6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132" y="1164771"/>
            <a:ext cx="9758437" cy="834571"/>
          </a:xfrm>
        </p:spPr>
        <p:txBody>
          <a:bodyPr>
            <a:no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Мирная Беларусь</a:t>
            </a:r>
            <a:b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500" dirty="0">
              <a:solidFill>
                <a:schemeClr val="tx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28132" y="1582057"/>
            <a:ext cx="11062086" cy="407851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4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 живём в Республике Беларусь. Наша страна миролюбивая. Этот год в Беларуси объявлен Годом мира и созидания</a:t>
            </a:r>
            <a:r>
              <a:rPr lang="ru-RU" sz="45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4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4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46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ru-RU" sz="49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Созидание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процесс создания чего-либо.</a:t>
            </a:r>
            <a:b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4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2673" y="812990"/>
            <a:ext cx="11042072" cy="1113575"/>
          </a:xfrm>
        </p:spPr>
        <p:txBody>
          <a:bodyPr>
            <a:normAutofit fontScale="90000"/>
          </a:bodyPr>
          <a:lstStyle/>
          <a:p>
            <a:pPr indent="450215"/>
            <a:br>
              <a:rPr lang="ru-RU" sz="9600" dirty="0">
                <a:effectLst/>
              </a:rPr>
            </a:br>
            <a:r>
              <a:rPr lang="ru-RU" sz="8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Наступила золотая осень</a:t>
            </a:r>
            <a:r>
              <a:rPr lang="ru-RU" sz="8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1437" y="2140270"/>
            <a:ext cx="1052918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красиво кругом</a:t>
            </a:r>
            <a:r>
              <a:rPr lang="ru-RU" sz="7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be-BY" sz="7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5473" y="3615860"/>
            <a:ext cx="11901053" cy="1186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/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нравится такая красота</a:t>
            </a:r>
            <a:r>
              <a:rPr lang="ru-RU" sz="7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62139" y="4653481"/>
            <a:ext cx="11144814" cy="1450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/>
            <a:br>
              <a:rPr lang="ru-RU" sz="9600" dirty="0"/>
            </a:br>
            <a:r>
              <a:rPr lang="ru-RU" sz="16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Чаще любуйся природой</a:t>
            </a:r>
            <a:r>
              <a:rPr lang="ru-RU" sz="169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50611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6" y="1787236"/>
            <a:ext cx="10668000" cy="919163"/>
          </a:xfrm>
        </p:spPr>
        <p:txBody>
          <a:bodyPr>
            <a:noAutofit/>
          </a:bodyPr>
          <a:lstStyle/>
          <a:p>
            <a:r>
              <a:rPr lang="ru-RU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3164" y="3408218"/>
            <a:ext cx="9144000" cy="1655762"/>
          </a:xfrm>
        </p:spPr>
        <p:txBody>
          <a:bodyPr>
            <a:normAutofit/>
          </a:bodyPr>
          <a:lstStyle/>
          <a:p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26, упр. 32. </a:t>
            </a:r>
          </a:p>
        </p:txBody>
      </p:sp>
    </p:spTree>
    <p:extLst>
      <p:ext uri="{BB962C8B-B14F-4D97-AF65-F5344CB8AC3E}">
        <p14:creationId xmlns:p14="http://schemas.microsoft.com/office/powerpoint/2010/main" val="184234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45158" y="287482"/>
            <a:ext cx="8301683" cy="62830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885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7763"/>
            <a:ext cx="9296399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7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54162"/>
            <a:ext cx="10515600" cy="374967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В</a:t>
            </a:r>
            <a:r>
              <a:rPr lang="ru-RU" sz="5400" b="1" dirty="0">
                <a:latin typeface="Times New Roman" panose="02020603050405020304" pitchFamily="18" charset="0"/>
                <a:ea typeface="Arial" panose="020B0604020202020204" pitchFamily="34" charset="0"/>
              </a:rPr>
              <a:t> реке там рыба</a:t>
            </a:r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Н</a:t>
            </a:r>
            <a:r>
              <a:rPr lang="ru-RU" sz="5400" b="1" dirty="0">
                <a:latin typeface="Times New Roman" panose="02020603050405020304" pitchFamily="18" charset="0"/>
                <a:ea typeface="Arial" panose="020B0604020202020204" pitchFamily="34" charset="0"/>
              </a:rPr>
              <a:t>а бугре мычит корова</a:t>
            </a:r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В</a:t>
            </a:r>
            <a:r>
              <a:rPr lang="ru-RU" sz="5400" b="1" dirty="0">
                <a:latin typeface="Times New Roman" panose="02020603050405020304" pitchFamily="18" charset="0"/>
                <a:ea typeface="Arial" panose="020B0604020202020204" pitchFamily="34" charset="0"/>
              </a:rPr>
              <a:t> конуре собака</a:t>
            </a:r>
            <a:br>
              <a:rPr lang="ru-RU" sz="5400" b="1" dirty="0">
                <a:latin typeface="Times New Roman" panose="02020603050405020304" pitchFamily="18" charset="0"/>
                <a:ea typeface="Arial" panose="020B0604020202020204" pitchFamily="34" charset="0"/>
              </a:rPr>
            </a:br>
            <a:r>
              <a:rPr lang="ru-RU" sz="5400" b="1" dirty="0">
                <a:latin typeface="Times New Roman" panose="02020603050405020304" pitchFamily="18" charset="0"/>
                <a:ea typeface="Arial" panose="020B0604020202020204" pitchFamily="34" charset="0"/>
              </a:rPr>
              <a:t>лает</a:t>
            </a:r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br>
              <a:rPr lang="ru-RU" sz="3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358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1510" y="1932708"/>
            <a:ext cx="10288979" cy="1868715"/>
          </a:xfrm>
        </p:spPr>
        <p:txBody>
          <a:bodyPr>
            <a:normAutofit/>
          </a:bodyPr>
          <a:lstStyle/>
          <a:p>
            <a:pPr algn="ctr"/>
            <a:r>
              <a:rPr lang="ru-RU" sz="1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Мир_ Мир_ Мир_</a:t>
            </a:r>
          </a:p>
        </p:txBody>
      </p:sp>
    </p:spTree>
    <p:extLst>
      <p:ext uri="{BB962C8B-B14F-4D97-AF65-F5344CB8AC3E}">
        <p14:creationId xmlns:p14="http://schemas.microsoft.com/office/powerpoint/2010/main" val="371476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9459" y="1981192"/>
            <a:ext cx="9906249" cy="1737097"/>
          </a:xfrm>
        </p:spPr>
        <p:txBody>
          <a:bodyPr>
            <a:normAutofit/>
          </a:bodyPr>
          <a:lstStyle/>
          <a:p>
            <a:pPr algn="ctr"/>
            <a:r>
              <a:rPr lang="ru-RU" sz="1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</a:t>
            </a:r>
            <a:r>
              <a:rPr lang="en-US" sz="10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Мир</a:t>
            </a:r>
            <a:r>
              <a:rPr lang="en-US" sz="10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</a:t>
            </a:r>
            <a:endParaRPr lang="ru-RU" sz="10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96100" y="1981192"/>
            <a:ext cx="741217" cy="1737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0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097366" y="1981191"/>
            <a:ext cx="741217" cy="1737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10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52825" y="1981191"/>
            <a:ext cx="741217" cy="1737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82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2673" y="812990"/>
            <a:ext cx="11042072" cy="1113575"/>
          </a:xfrm>
        </p:spPr>
        <p:txBody>
          <a:bodyPr>
            <a:normAutofit fontScale="90000"/>
          </a:bodyPr>
          <a:lstStyle/>
          <a:p>
            <a:pPr indent="450215"/>
            <a:br>
              <a:rPr lang="ru-RU" sz="9600" dirty="0">
                <a:effectLst/>
              </a:rPr>
            </a:br>
            <a:r>
              <a:rPr lang="ru-RU" sz="8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Наступила золотая осень</a:t>
            </a:r>
            <a:r>
              <a:rPr lang="ru-RU" sz="8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5473" y="3615860"/>
            <a:ext cx="11901053" cy="1186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/>
            <a:endParaRPr lang="ru-RU" sz="7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62139" y="4653481"/>
            <a:ext cx="11144814" cy="1450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/>
            <a:br>
              <a:rPr lang="ru-RU" sz="9600" dirty="0"/>
            </a:br>
            <a:r>
              <a:rPr lang="ru-RU" sz="16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9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2673" y="812990"/>
            <a:ext cx="11042072" cy="1113575"/>
          </a:xfrm>
        </p:spPr>
        <p:txBody>
          <a:bodyPr>
            <a:normAutofit fontScale="90000"/>
          </a:bodyPr>
          <a:lstStyle/>
          <a:p>
            <a:pPr indent="450215"/>
            <a:br>
              <a:rPr lang="ru-RU" sz="9600" dirty="0">
                <a:effectLst/>
              </a:rPr>
            </a:br>
            <a:r>
              <a:rPr lang="ru-RU" sz="8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Наступила золотая осень</a:t>
            </a:r>
            <a:r>
              <a:rPr lang="ru-RU" sz="8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1437" y="2140270"/>
            <a:ext cx="1052918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красиво кругом</a:t>
            </a:r>
            <a:r>
              <a:rPr lang="ru-RU" sz="7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be-BY" sz="7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5473" y="3615860"/>
            <a:ext cx="11901053" cy="1186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/>
            <a:endParaRPr lang="ru-RU" sz="7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62139" y="4653481"/>
            <a:ext cx="11144814" cy="1450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/>
            <a:br>
              <a:rPr lang="ru-RU" sz="9600" dirty="0"/>
            </a:br>
            <a:r>
              <a:rPr lang="ru-RU" sz="16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9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900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2673" y="812990"/>
            <a:ext cx="11042072" cy="1113575"/>
          </a:xfrm>
        </p:spPr>
        <p:txBody>
          <a:bodyPr>
            <a:normAutofit fontScale="90000"/>
          </a:bodyPr>
          <a:lstStyle/>
          <a:p>
            <a:pPr indent="450215"/>
            <a:br>
              <a:rPr lang="ru-RU" sz="9600" dirty="0">
                <a:effectLst/>
              </a:rPr>
            </a:br>
            <a:r>
              <a:rPr lang="ru-RU" sz="8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Наступила золотая осень</a:t>
            </a:r>
            <a:r>
              <a:rPr lang="ru-RU" sz="8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1437" y="2140270"/>
            <a:ext cx="1052918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красиво кругом</a:t>
            </a:r>
            <a:r>
              <a:rPr lang="ru-RU" sz="7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be-BY" sz="7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5473" y="3615860"/>
            <a:ext cx="11901053" cy="1186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/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нравится такая красота</a:t>
            </a:r>
            <a:r>
              <a:rPr lang="ru-RU" sz="7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62139" y="4653481"/>
            <a:ext cx="11144814" cy="1450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/>
            <a:br>
              <a:rPr lang="ru-RU" sz="9600" dirty="0"/>
            </a:br>
            <a:r>
              <a:rPr lang="ru-RU" sz="16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9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25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126</Words>
  <Application>Microsoft Office PowerPoint</Application>
  <PresentationFormat>Шырокаэкранны</PresentationFormat>
  <Paragraphs>25</Paragraphs>
  <Slides>11</Slides>
  <Notes>0</Notes>
  <HiddenSlides>0</HiddenSlides>
  <MMClips>0</MMClips>
  <ScaleCrop>false</ScaleCrop>
  <HeadingPairs>
    <vt:vector size="6" baseType="variant">
      <vt:variant>
        <vt:lpstr>Выкарыстоўваюцца шрыфты</vt:lpstr>
      </vt:variant>
      <vt:variant>
        <vt:i4>4</vt:i4>
      </vt:variant>
      <vt:variant>
        <vt:lpstr>Тэма</vt:lpstr>
      </vt:variant>
      <vt:variant>
        <vt:i4>1</vt:i4>
      </vt:variant>
      <vt:variant>
        <vt:lpstr>Загалоўкі слайдаў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Мирная Беларусь  </vt:lpstr>
      <vt:lpstr>Прэзентацыя PowerPoint</vt:lpstr>
      <vt:lpstr>Прэзентацыя PowerPoint</vt:lpstr>
      <vt:lpstr>В реке там рыба. На бугре мычит корова. В конуре собака лает. </vt:lpstr>
      <vt:lpstr>Мир_ Мир_ Мир_</vt:lpstr>
      <vt:lpstr>Мир  Мир   Мир</vt:lpstr>
      <vt:lpstr> Наступила золотая осень.</vt:lpstr>
      <vt:lpstr> Наступила золотая осень.</vt:lpstr>
      <vt:lpstr> Наступила золотая осень.</vt:lpstr>
      <vt:lpstr> Наступила золотая осень.</vt:lpstr>
      <vt:lpstr>Домашнее задание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Мир Мир</dc:title>
  <dc:creator>Samsung</dc:creator>
  <cp:lastModifiedBy>Галина</cp:lastModifiedBy>
  <cp:revision>23</cp:revision>
  <dcterms:created xsi:type="dcterms:W3CDTF">2023-09-20T18:49:05Z</dcterms:created>
  <dcterms:modified xsi:type="dcterms:W3CDTF">2024-08-02T06:23:47Z</dcterms:modified>
</cp:coreProperties>
</file>