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mp4" ContentType="video/mp4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30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84" r:id="rId12"/>
    <p:sldId id="266" r:id="rId13"/>
    <p:sldId id="267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</p:sldIdLst>
  <p:sldSz cx="18288000" cy="10287000"/>
  <p:notesSz cx="6858000" cy="9144000"/>
  <p:embeddedFontLst>
    <p:embeddedFont>
      <p:font typeface="Calibri" panose="020F0502020204030204" pitchFamily="34" charset="0"/>
      <p:regular r:id="rId31"/>
      <p:bold r:id="rId32"/>
      <p:italic r:id="rId33"/>
      <p:boldItalic r:id="rId34"/>
    </p:embeddedFont>
    <p:embeddedFont>
      <p:font typeface="Times New Roman Bold" panose="020B0604020202020204" charset="0"/>
      <p:regular r:id="rId35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71" d="100"/>
          <a:sy n="71" d="100"/>
        </p:scale>
        <p:origin x="636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font" Target="fonts/font4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3.fntdata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2.fntdata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1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35" Type="http://schemas.openxmlformats.org/officeDocument/2006/relationships/font" Target="fonts/font5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148458E-DC1A-473F-B1DD-F1A112CF91AE}" type="datetimeFigureOut">
              <a:rPr lang="ru-RU" smtClean="0"/>
              <a:t>18.06.2024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A7BB858-64C0-4F30-BAD8-1E2682998FC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668572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7BB858-64C0-4F30-BAD8-1E2682998FCD}" type="slidenum">
              <a:rPr lang="ru-RU" smtClean="0"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737198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6/18/2024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6/18/2024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6/18/2024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6/18/2024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7" Type="http://schemas.openxmlformats.org/officeDocument/2006/relationships/slide" Target="slide3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6" Type="http://schemas.openxmlformats.org/officeDocument/2006/relationships/image" Target="../media/image5.jpeg"/><Relationship Id="rId5" Type="http://schemas.openxmlformats.org/officeDocument/2006/relationships/image" Target="../media/image4.png"/><Relationship Id="rId4" Type="http://schemas.openxmlformats.org/officeDocument/2006/relationships/image" Target="../media/image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7" Type="http://schemas.openxmlformats.org/officeDocument/2006/relationships/slide" Target="slide3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6" Type="http://schemas.openxmlformats.org/officeDocument/2006/relationships/image" Target="../media/image5.jpeg"/><Relationship Id="rId5" Type="http://schemas.openxmlformats.org/officeDocument/2006/relationships/image" Target="../media/image4.png"/><Relationship Id="rId4" Type="http://schemas.openxmlformats.org/officeDocument/2006/relationships/image" Target="../media/image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7" Type="http://schemas.openxmlformats.org/officeDocument/2006/relationships/slide" Target="slide3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6" Type="http://schemas.openxmlformats.org/officeDocument/2006/relationships/image" Target="../media/image5.jpeg"/><Relationship Id="rId5" Type="http://schemas.openxmlformats.org/officeDocument/2006/relationships/image" Target="../media/image4.png"/><Relationship Id="rId4" Type="http://schemas.openxmlformats.org/officeDocument/2006/relationships/image" Target="../media/image1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slide" Target="slide3.xml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5.jpeg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6" Type="http://schemas.openxmlformats.org/officeDocument/2006/relationships/image" Target="../media/image4.png"/><Relationship Id="rId5" Type="http://schemas.openxmlformats.org/officeDocument/2006/relationships/image" Target="../media/image1.png"/><Relationship Id="rId4" Type="http://schemas.openxmlformats.org/officeDocument/2006/relationships/notesSlide" Target="../notesSlides/notesSlide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slide" Target="slide3.xml"/><Relationship Id="rId4" Type="http://schemas.openxmlformats.org/officeDocument/2006/relationships/image" Target="../media/image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slide" Target="slide3.xml"/><Relationship Id="rId4" Type="http://schemas.openxmlformats.org/officeDocument/2006/relationships/image" Target="../media/image7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slide" Target="slide3.xml"/><Relationship Id="rId4" Type="http://schemas.openxmlformats.org/officeDocument/2006/relationships/image" Target="../media/image7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slide" Target="slide3.xml"/><Relationship Id="rId4" Type="http://schemas.openxmlformats.org/officeDocument/2006/relationships/image" Target="../media/image7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slide" Target="slide3.xml"/><Relationship Id="rId4" Type="http://schemas.openxmlformats.org/officeDocument/2006/relationships/image" Target="../media/image7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slide" Target="slide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slide" Target="slide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slide" Target="slide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slide" Target="slide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slide" Target="slide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slide" Target="slide3.xml"/><Relationship Id="rId4" Type="http://schemas.openxmlformats.org/officeDocument/2006/relationships/image" Target="../media/image10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slide" Target="slide3.xml"/><Relationship Id="rId4" Type="http://schemas.openxmlformats.org/officeDocument/2006/relationships/image" Target="../media/image10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slide" Target="slide3.xml"/><Relationship Id="rId4" Type="http://schemas.openxmlformats.org/officeDocument/2006/relationships/image" Target="../media/image10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slide" Target="slide3.xml"/><Relationship Id="rId4" Type="http://schemas.openxmlformats.org/officeDocument/2006/relationships/image" Target="../media/image10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slide" Target="slide3.xml"/><Relationship Id="rId4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slide" Target="slide9.xml"/><Relationship Id="rId13" Type="http://schemas.openxmlformats.org/officeDocument/2006/relationships/slide" Target="slide14.xml"/><Relationship Id="rId18" Type="http://schemas.openxmlformats.org/officeDocument/2006/relationships/slide" Target="slide19.xml"/><Relationship Id="rId26" Type="http://schemas.openxmlformats.org/officeDocument/2006/relationships/slide" Target="slide27.xml"/><Relationship Id="rId3" Type="http://schemas.openxmlformats.org/officeDocument/2006/relationships/slide" Target="slide4.xml"/><Relationship Id="rId21" Type="http://schemas.openxmlformats.org/officeDocument/2006/relationships/slide" Target="slide22.xml"/><Relationship Id="rId7" Type="http://schemas.openxmlformats.org/officeDocument/2006/relationships/slide" Target="slide8.xml"/><Relationship Id="rId12" Type="http://schemas.openxmlformats.org/officeDocument/2006/relationships/slide" Target="slide13.xml"/><Relationship Id="rId17" Type="http://schemas.openxmlformats.org/officeDocument/2006/relationships/slide" Target="slide18.xml"/><Relationship Id="rId25" Type="http://schemas.openxmlformats.org/officeDocument/2006/relationships/slide" Target="slide26.xml"/><Relationship Id="rId2" Type="http://schemas.openxmlformats.org/officeDocument/2006/relationships/image" Target="../media/image1.png"/><Relationship Id="rId16" Type="http://schemas.openxmlformats.org/officeDocument/2006/relationships/slide" Target="slide17.xml"/><Relationship Id="rId20" Type="http://schemas.openxmlformats.org/officeDocument/2006/relationships/slide" Target="slide21.xml"/><Relationship Id="rId1" Type="http://schemas.openxmlformats.org/officeDocument/2006/relationships/slideLayout" Target="../slideLayouts/slideLayout7.xml"/><Relationship Id="rId6" Type="http://schemas.openxmlformats.org/officeDocument/2006/relationships/slide" Target="slide7.xml"/><Relationship Id="rId11" Type="http://schemas.openxmlformats.org/officeDocument/2006/relationships/slide" Target="slide12.xml"/><Relationship Id="rId24" Type="http://schemas.openxmlformats.org/officeDocument/2006/relationships/slide" Target="slide25.xml"/><Relationship Id="rId5" Type="http://schemas.openxmlformats.org/officeDocument/2006/relationships/slide" Target="slide6.xml"/><Relationship Id="rId15" Type="http://schemas.openxmlformats.org/officeDocument/2006/relationships/slide" Target="slide16.xml"/><Relationship Id="rId23" Type="http://schemas.openxmlformats.org/officeDocument/2006/relationships/slide" Target="slide24.xml"/><Relationship Id="rId10" Type="http://schemas.openxmlformats.org/officeDocument/2006/relationships/slide" Target="slide11.xml"/><Relationship Id="rId19" Type="http://schemas.openxmlformats.org/officeDocument/2006/relationships/slide" Target="slide20.xml"/><Relationship Id="rId4" Type="http://schemas.openxmlformats.org/officeDocument/2006/relationships/slide" Target="slide5.xml"/><Relationship Id="rId9" Type="http://schemas.openxmlformats.org/officeDocument/2006/relationships/slide" Target="slide10.xml"/><Relationship Id="rId14" Type="http://schemas.openxmlformats.org/officeDocument/2006/relationships/slide" Target="slide15.xml"/><Relationship Id="rId22" Type="http://schemas.openxmlformats.org/officeDocument/2006/relationships/slide" Target="slide23.xml"/><Relationship Id="rId27" Type="http://schemas.openxmlformats.org/officeDocument/2006/relationships/slide" Target="slide2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slide" Target="slide3.x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slide" Target="slide3.xml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slide" Target="slide3.xml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slide" Target="slide3.xml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slide" Target="slide3.xml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7" Type="http://schemas.openxmlformats.org/officeDocument/2006/relationships/slide" Target="slide3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6" Type="http://schemas.openxmlformats.org/officeDocument/2006/relationships/image" Target="../media/image5.jpeg"/><Relationship Id="rId5" Type="http://schemas.openxmlformats.org/officeDocument/2006/relationships/image" Target="../media/image4.png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-74402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16666" b="-16666"/>
            </a:stretch>
          </a:blipFill>
        </p:spPr>
      </p:sp>
      <p:grpSp>
        <p:nvGrpSpPr>
          <p:cNvPr id="8" name="Group 8"/>
          <p:cNvGrpSpPr/>
          <p:nvPr/>
        </p:nvGrpSpPr>
        <p:grpSpPr>
          <a:xfrm>
            <a:off x="15087600" y="8496300"/>
            <a:ext cx="895291" cy="1425447"/>
            <a:chOff x="0" y="0"/>
            <a:chExt cx="848868" cy="1351534"/>
          </a:xfrm>
        </p:grpSpPr>
        <p:sp>
          <p:nvSpPr>
            <p:cNvPr id="9" name="Freeform 9"/>
            <p:cNvSpPr/>
            <p:nvPr/>
          </p:nvSpPr>
          <p:spPr>
            <a:xfrm>
              <a:off x="36068" y="18034"/>
              <a:ext cx="812800" cy="1333500"/>
            </a:xfrm>
            <a:custGeom>
              <a:avLst/>
              <a:gdLst/>
              <a:ahLst/>
              <a:cxnLst/>
              <a:rect l="l" t="t" r="r" b="b"/>
              <a:pathLst>
                <a:path w="812800" h="1333500">
                  <a:moveTo>
                    <a:pt x="0" y="0"/>
                  </a:moveTo>
                  <a:lnTo>
                    <a:pt x="812800" y="0"/>
                  </a:lnTo>
                  <a:lnTo>
                    <a:pt x="812800" y="711200"/>
                  </a:lnTo>
                  <a:lnTo>
                    <a:pt x="0" y="711200"/>
                  </a:lnTo>
                  <a:close/>
                  <a:moveTo>
                    <a:pt x="674751" y="1066800"/>
                  </a:moveTo>
                  <a:lnTo>
                    <a:pt x="138049" y="800100"/>
                  </a:lnTo>
                  <a:lnTo>
                    <a:pt x="138049" y="1333500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10" name="Freeform 10"/>
            <p:cNvSpPr/>
            <p:nvPr/>
          </p:nvSpPr>
          <p:spPr>
            <a:xfrm>
              <a:off x="156083" y="106934"/>
              <a:ext cx="536702" cy="533400"/>
            </a:xfrm>
            <a:custGeom>
              <a:avLst/>
              <a:gdLst/>
              <a:ahLst/>
              <a:cxnLst/>
              <a:rect l="l" t="t" r="r" b="b"/>
              <a:pathLst>
                <a:path w="536702" h="533400">
                  <a:moveTo>
                    <a:pt x="536702" y="266700"/>
                  </a:moveTo>
                  <a:lnTo>
                    <a:pt x="0" y="0"/>
                  </a:lnTo>
                  <a:lnTo>
                    <a:pt x="0" y="533400"/>
                  </a:lnTo>
                  <a:close/>
                </a:path>
              </a:pathLst>
            </a:custGeom>
            <a:solidFill>
              <a:srgbClr val="999999"/>
            </a:solidFill>
          </p:spPr>
        </p:sp>
        <p:sp>
          <p:nvSpPr>
            <p:cNvPr id="11" name="Freeform 11"/>
            <p:cNvSpPr/>
            <p:nvPr/>
          </p:nvSpPr>
          <p:spPr>
            <a:xfrm>
              <a:off x="156083" y="106934"/>
              <a:ext cx="536702" cy="533400"/>
            </a:xfrm>
            <a:custGeom>
              <a:avLst/>
              <a:gdLst/>
              <a:ahLst/>
              <a:cxnLst/>
              <a:rect l="l" t="t" r="r" b="b"/>
              <a:pathLst>
                <a:path w="536702" h="533400">
                  <a:moveTo>
                    <a:pt x="536702" y="266700"/>
                  </a:moveTo>
                  <a:lnTo>
                    <a:pt x="0" y="5334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</p:sp>
        <p:sp>
          <p:nvSpPr>
            <p:cNvPr id="12" name="Freeform 12"/>
            <p:cNvSpPr/>
            <p:nvPr/>
          </p:nvSpPr>
          <p:spPr>
            <a:xfrm>
              <a:off x="18034" y="18034"/>
              <a:ext cx="812800" cy="711200"/>
            </a:xfrm>
            <a:custGeom>
              <a:avLst/>
              <a:gdLst/>
              <a:ahLst/>
              <a:cxnLst/>
              <a:rect l="l" t="t" r="r" b="b"/>
              <a:pathLst>
                <a:path w="812800" h="711200">
                  <a:moveTo>
                    <a:pt x="0" y="0"/>
                  </a:moveTo>
                  <a:lnTo>
                    <a:pt x="812800" y="0"/>
                  </a:lnTo>
                  <a:lnTo>
                    <a:pt x="812800" y="711200"/>
                  </a:lnTo>
                  <a:lnTo>
                    <a:pt x="0" y="711200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</p:sp>
        <p:sp>
          <p:nvSpPr>
            <p:cNvPr id="13" name="Freeform 13"/>
            <p:cNvSpPr/>
            <p:nvPr/>
          </p:nvSpPr>
          <p:spPr>
            <a:xfrm>
              <a:off x="0" y="0"/>
              <a:ext cx="848868" cy="747268"/>
            </a:xfrm>
            <a:custGeom>
              <a:avLst/>
              <a:gdLst/>
              <a:ahLst/>
              <a:cxnLst/>
              <a:rect l="l" t="t" r="r" b="b"/>
              <a:pathLst>
                <a:path w="848868" h="747268">
                  <a:moveTo>
                    <a:pt x="18034" y="0"/>
                  </a:moveTo>
                  <a:lnTo>
                    <a:pt x="830834" y="0"/>
                  </a:lnTo>
                  <a:cubicBezTo>
                    <a:pt x="840867" y="0"/>
                    <a:pt x="848868" y="8128"/>
                    <a:pt x="848868" y="18034"/>
                  </a:cubicBezTo>
                  <a:lnTo>
                    <a:pt x="848868" y="729234"/>
                  </a:lnTo>
                  <a:cubicBezTo>
                    <a:pt x="848868" y="739267"/>
                    <a:pt x="840740" y="747268"/>
                    <a:pt x="830834" y="747268"/>
                  </a:cubicBezTo>
                  <a:lnTo>
                    <a:pt x="18034" y="747268"/>
                  </a:lnTo>
                  <a:cubicBezTo>
                    <a:pt x="8128" y="747268"/>
                    <a:pt x="0" y="739267"/>
                    <a:pt x="0" y="729234"/>
                  </a:cubicBezTo>
                  <a:lnTo>
                    <a:pt x="0" y="18034"/>
                  </a:lnTo>
                  <a:cubicBezTo>
                    <a:pt x="0" y="8128"/>
                    <a:pt x="8128" y="0"/>
                    <a:pt x="18034" y="0"/>
                  </a:cubicBezTo>
                  <a:moveTo>
                    <a:pt x="18034" y="36068"/>
                  </a:moveTo>
                  <a:lnTo>
                    <a:pt x="18034" y="18034"/>
                  </a:lnTo>
                  <a:lnTo>
                    <a:pt x="36068" y="18034"/>
                  </a:lnTo>
                  <a:lnTo>
                    <a:pt x="36068" y="729234"/>
                  </a:lnTo>
                  <a:lnTo>
                    <a:pt x="18034" y="729234"/>
                  </a:lnTo>
                  <a:lnTo>
                    <a:pt x="18034" y="711200"/>
                  </a:lnTo>
                  <a:lnTo>
                    <a:pt x="830834" y="711200"/>
                  </a:lnTo>
                  <a:lnTo>
                    <a:pt x="830834" y="729234"/>
                  </a:lnTo>
                  <a:lnTo>
                    <a:pt x="812800" y="729234"/>
                  </a:lnTo>
                  <a:lnTo>
                    <a:pt x="812800" y="18034"/>
                  </a:lnTo>
                  <a:lnTo>
                    <a:pt x="830834" y="18034"/>
                  </a:lnTo>
                  <a:lnTo>
                    <a:pt x="830834" y="36068"/>
                  </a:lnTo>
                  <a:lnTo>
                    <a:pt x="18034" y="36068"/>
                  </a:lnTo>
                  <a:close/>
                  <a:moveTo>
                    <a:pt x="684784" y="389890"/>
                  </a:moveTo>
                  <a:lnTo>
                    <a:pt x="148082" y="123190"/>
                  </a:lnTo>
                  <a:lnTo>
                    <a:pt x="156083" y="107061"/>
                  </a:lnTo>
                  <a:lnTo>
                    <a:pt x="174117" y="107061"/>
                  </a:lnTo>
                  <a:lnTo>
                    <a:pt x="174117" y="640461"/>
                  </a:lnTo>
                  <a:lnTo>
                    <a:pt x="156083" y="640461"/>
                  </a:lnTo>
                  <a:lnTo>
                    <a:pt x="148082" y="624332"/>
                  </a:lnTo>
                  <a:lnTo>
                    <a:pt x="684784" y="357632"/>
                  </a:lnTo>
                  <a:lnTo>
                    <a:pt x="692785" y="373761"/>
                  </a:lnTo>
                  <a:lnTo>
                    <a:pt x="684784" y="389890"/>
                  </a:lnTo>
                  <a:moveTo>
                    <a:pt x="700913" y="357505"/>
                  </a:moveTo>
                  <a:cubicBezTo>
                    <a:pt x="707009" y="360553"/>
                    <a:pt x="710946" y="366776"/>
                    <a:pt x="710946" y="373634"/>
                  </a:cubicBezTo>
                  <a:cubicBezTo>
                    <a:pt x="710946" y="380492"/>
                    <a:pt x="707009" y="386715"/>
                    <a:pt x="700913" y="389763"/>
                  </a:cubicBezTo>
                  <a:lnTo>
                    <a:pt x="164211" y="656463"/>
                  </a:lnTo>
                  <a:cubicBezTo>
                    <a:pt x="158623" y="659257"/>
                    <a:pt x="152019" y="658876"/>
                    <a:pt x="146685" y="655701"/>
                  </a:cubicBezTo>
                  <a:cubicBezTo>
                    <a:pt x="141351" y="652526"/>
                    <a:pt x="138176" y="646557"/>
                    <a:pt x="138176" y="640334"/>
                  </a:cubicBezTo>
                  <a:lnTo>
                    <a:pt x="138176" y="106934"/>
                  </a:lnTo>
                  <a:cubicBezTo>
                    <a:pt x="138176" y="100711"/>
                    <a:pt x="141351" y="94869"/>
                    <a:pt x="146685" y="91567"/>
                  </a:cubicBezTo>
                  <a:cubicBezTo>
                    <a:pt x="152019" y="88265"/>
                    <a:pt x="158623" y="88011"/>
                    <a:pt x="164211" y="90805"/>
                  </a:cubicBezTo>
                  <a:lnTo>
                    <a:pt x="700913" y="357505"/>
                  </a:lnTo>
                  <a:close/>
                </a:path>
              </a:pathLst>
            </a:custGeom>
            <a:solidFill>
              <a:srgbClr val="0070C0"/>
            </a:solidFill>
          </p:spPr>
        </p:sp>
        <p:sp>
          <p:nvSpPr>
            <p:cNvPr id="14" name="Freeform 14"/>
            <p:cNvSpPr/>
            <p:nvPr/>
          </p:nvSpPr>
          <p:spPr>
            <a:xfrm>
              <a:off x="138176" y="88011"/>
              <a:ext cx="572770" cy="571246"/>
            </a:xfrm>
            <a:custGeom>
              <a:avLst/>
              <a:gdLst/>
              <a:ahLst/>
              <a:cxnLst/>
              <a:rect l="l" t="t" r="r" b="b"/>
              <a:pathLst>
                <a:path w="572770" h="571246">
                  <a:moveTo>
                    <a:pt x="546608" y="301879"/>
                  </a:moveTo>
                  <a:lnTo>
                    <a:pt x="9906" y="35179"/>
                  </a:lnTo>
                  <a:lnTo>
                    <a:pt x="17907" y="19050"/>
                  </a:lnTo>
                  <a:lnTo>
                    <a:pt x="35941" y="19050"/>
                  </a:lnTo>
                  <a:lnTo>
                    <a:pt x="35941" y="552450"/>
                  </a:lnTo>
                  <a:lnTo>
                    <a:pt x="17907" y="552450"/>
                  </a:lnTo>
                  <a:lnTo>
                    <a:pt x="9906" y="536321"/>
                  </a:lnTo>
                  <a:lnTo>
                    <a:pt x="546608" y="269621"/>
                  </a:lnTo>
                  <a:lnTo>
                    <a:pt x="554609" y="285750"/>
                  </a:lnTo>
                  <a:lnTo>
                    <a:pt x="546608" y="301879"/>
                  </a:lnTo>
                  <a:moveTo>
                    <a:pt x="562737" y="269494"/>
                  </a:moveTo>
                  <a:cubicBezTo>
                    <a:pt x="568833" y="272542"/>
                    <a:pt x="572770" y="278765"/>
                    <a:pt x="572770" y="285623"/>
                  </a:cubicBezTo>
                  <a:cubicBezTo>
                    <a:pt x="572770" y="292481"/>
                    <a:pt x="568833" y="298704"/>
                    <a:pt x="562737" y="301752"/>
                  </a:cubicBezTo>
                  <a:lnTo>
                    <a:pt x="26035" y="568452"/>
                  </a:lnTo>
                  <a:cubicBezTo>
                    <a:pt x="20447" y="571246"/>
                    <a:pt x="13843" y="570865"/>
                    <a:pt x="8509" y="567690"/>
                  </a:cubicBezTo>
                  <a:cubicBezTo>
                    <a:pt x="3175" y="564515"/>
                    <a:pt x="0" y="558546"/>
                    <a:pt x="0" y="552323"/>
                  </a:cubicBezTo>
                  <a:lnTo>
                    <a:pt x="0" y="18923"/>
                  </a:lnTo>
                  <a:cubicBezTo>
                    <a:pt x="0" y="12700"/>
                    <a:pt x="3175" y="6858"/>
                    <a:pt x="8509" y="3556"/>
                  </a:cubicBezTo>
                  <a:cubicBezTo>
                    <a:pt x="13843" y="254"/>
                    <a:pt x="20447" y="0"/>
                    <a:pt x="26035" y="2794"/>
                  </a:cubicBezTo>
                  <a:lnTo>
                    <a:pt x="562737" y="269494"/>
                  </a:lnTo>
                  <a:close/>
                </a:path>
              </a:pathLst>
            </a:custGeom>
            <a:solidFill>
              <a:srgbClr val="0070C0"/>
            </a:solidFill>
          </p:spPr>
        </p:sp>
        <p:sp>
          <p:nvSpPr>
            <p:cNvPr id="15" name="Freeform 15"/>
            <p:cNvSpPr/>
            <p:nvPr/>
          </p:nvSpPr>
          <p:spPr>
            <a:xfrm>
              <a:off x="138049" y="88138"/>
              <a:ext cx="572770" cy="571246"/>
            </a:xfrm>
            <a:custGeom>
              <a:avLst/>
              <a:gdLst/>
              <a:ahLst/>
              <a:cxnLst/>
              <a:rect l="l" t="t" r="r" b="b"/>
              <a:pathLst>
                <a:path w="572770" h="571246">
                  <a:moveTo>
                    <a:pt x="562737" y="301752"/>
                  </a:moveTo>
                  <a:lnTo>
                    <a:pt x="26035" y="568452"/>
                  </a:lnTo>
                  <a:cubicBezTo>
                    <a:pt x="20447" y="571246"/>
                    <a:pt x="13843" y="570865"/>
                    <a:pt x="8509" y="567690"/>
                  </a:cubicBezTo>
                  <a:cubicBezTo>
                    <a:pt x="3175" y="564515"/>
                    <a:pt x="0" y="558546"/>
                    <a:pt x="0" y="552323"/>
                  </a:cubicBezTo>
                  <a:lnTo>
                    <a:pt x="0" y="18923"/>
                  </a:lnTo>
                  <a:cubicBezTo>
                    <a:pt x="0" y="12700"/>
                    <a:pt x="3175" y="6858"/>
                    <a:pt x="8509" y="3556"/>
                  </a:cubicBezTo>
                  <a:cubicBezTo>
                    <a:pt x="13843" y="254"/>
                    <a:pt x="20447" y="0"/>
                    <a:pt x="26035" y="2794"/>
                  </a:cubicBezTo>
                  <a:lnTo>
                    <a:pt x="562737" y="269494"/>
                  </a:lnTo>
                  <a:cubicBezTo>
                    <a:pt x="568833" y="272542"/>
                    <a:pt x="572770" y="278765"/>
                    <a:pt x="572770" y="285623"/>
                  </a:cubicBezTo>
                  <a:cubicBezTo>
                    <a:pt x="572770" y="292481"/>
                    <a:pt x="568833" y="298704"/>
                    <a:pt x="562737" y="301752"/>
                  </a:cubicBezTo>
                  <a:moveTo>
                    <a:pt x="546608" y="269367"/>
                  </a:moveTo>
                  <a:lnTo>
                    <a:pt x="554609" y="285496"/>
                  </a:lnTo>
                  <a:lnTo>
                    <a:pt x="546608" y="301625"/>
                  </a:lnTo>
                  <a:lnTo>
                    <a:pt x="9906" y="34925"/>
                  </a:lnTo>
                  <a:lnTo>
                    <a:pt x="17907" y="18796"/>
                  </a:lnTo>
                  <a:lnTo>
                    <a:pt x="35941" y="18796"/>
                  </a:lnTo>
                  <a:lnTo>
                    <a:pt x="35941" y="552196"/>
                  </a:lnTo>
                  <a:lnTo>
                    <a:pt x="18034" y="552196"/>
                  </a:lnTo>
                  <a:lnTo>
                    <a:pt x="10033" y="536067"/>
                  </a:lnTo>
                  <a:lnTo>
                    <a:pt x="546735" y="269367"/>
                  </a:lnTo>
                  <a:close/>
                </a:path>
              </a:pathLst>
            </a:custGeom>
            <a:solidFill>
              <a:srgbClr val="0070C0"/>
            </a:solidFill>
          </p:spPr>
        </p:sp>
        <p:sp>
          <p:nvSpPr>
            <p:cNvPr id="16" name="Freeform 16"/>
            <p:cNvSpPr/>
            <p:nvPr/>
          </p:nvSpPr>
          <p:spPr>
            <a:xfrm>
              <a:off x="0" y="0"/>
              <a:ext cx="848868" cy="747268"/>
            </a:xfrm>
            <a:custGeom>
              <a:avLst/>
              <a:gdLst/>
              <a:ahLst/>
              <a:cxnLst/>
              <a:rect l="l" t="t" r="r" b="b"/>
              <a:pathLst>
                <a:path w="848868" h="747268">
                  <a:moveTo>
                    <a:pt x="18034" y="0"/>
                  </a:moveTo>
                  <a:lnTo>
                    <a:pt x="830834" y="0"/>
                  </a:lnTo>
                  <a:cubicBezTo>
                    <a:pt x="840867" y="0"/>
                    <a:pt x="848868" y="8128"/>
                    <a:pt x="848868" y="18034"/>
                  </a:cubicBezTo>
                  <a:lnTo>
                    <a:pt x="848868" y="729234"/>
                  </a:lnTo>
                  <a:cubicBezTo>
                    <a:pt x="848868" y="739267"/>
                    <a:pt x="840740" y="747268"/>
                    <a:pt x="830834" y="747268"/>
                  </a:cubicBezTo>
                  <a:lnTo>
                    <a:pt x="18034" y="747268"/>
                  </a:lnTo>
                  <a:cubicBezTo>
                    <a:pt x="8128" y="747268"/>
                    <a:pt x="0" y="739267"/>
                    <a:pt x="0" y="729234"/>
                  </a:cubicBezTo>
                  <a:lnTo>
                    <a:pt x="0" y="18034"/>
                  </a:lnTo>
                  <a:cubicBezTo>
                    <a:pt x="0" y="8128"/>
                    <a:pt x="8128" y="0"/>
                    <a:pt x="18034" y="0"/>
                  </a:cubicBezTo>
                  <a:moveTo>
                    <a:pt x="18034" y="36068"/>
                  </a:moveTo>
                  <a:lnTo>
                    <a:pt x="18034" y="18034"/>
                  </a:lnTo>
                  <a:lnTo>
                    <a:pt x="36068" y="18034"/>
                  </a:lnTo>
                  <a:lnTo>
                    <a:pt x="36068" y="729234"/>
                  </a:lnTo>
                  <a:lnTo>
                    <a:pt x="18034" y="729234"/>
                  </a:lnTo>
                  <a:lnTo>
                    <a:pt x="18034" y="711200"/>
                  </a:lnTo>
                  <a:lnTo>
                    <a:pt x="830834" y="711200"/>
                  </a:lnTo>
                  <a:lnTo>
                    <a:pt x="830834" y="729234"/>
                  </a:lnTo>
                  <a:lnTo>
                    <a:pt x="812800" y="729234"/>
                  </a:lnTo>
                  <a:lnTo>
                    <a:pt x="812800" y="18034"/>
                  </a:lnTo>
                  <a:lnTo>
                    <a:pt x="830834" y="18034"/>
                  </a:lnTo>
                  <a:lnTo>
                    <a:pt x="830834" y="36068"/>
                  </a:lnTo>
                  <a:lnTo>
                    <a:pt x="18034" y="36068"/>
                  </a:lnTo>
                  <a:close/>
                </a:path>
              </a:pathLst>
            </a:custGeom>
            <a:solidFill>
              <a:srgbClr val="0070C0"/>
            </a:solidFill>
          </p:spPr>
        </p:sp>
      </p:grpSp>
      <p:sp>
        <p:nvSpPr>
          <p:cNvPr id="17" name="TextBox 17"/>
          <p:cNvSpPr txBox="1"/>
          <p:nvPr/>
        </p:nvSpPr>
        <p:spPr>
          <a:xfrm>
            <a:off x="381000" y="571500"/>
            <a:ext cx="12167802" cy="252633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040"/>
              </a:lnSpc>
            </a:pPr>
            <a:r>
              <a:rPr lang="ru-RU" sz="4200" b="1" dirty="0" smtClean="0">
                <a:solidFill>
                  <a:srgbClr val="002060"/>
                </a:solidFill>
                <a:latin typeface="Times New Roman Bold"/>
              </a:rPr>
              <a:t>«Своя </a:t>
            </a:r>
            <a:r>
              <a:rPr lang="en-US" sz="4200" b="1" dirty="0" err="1" smtClean="0">
                <a:solidFill>
                  <a:srgbClr val="002060"/>
                </a:solidFill>
                <a:latin typeface="Times New Roman Bold"/>
              </a:rPr>
              <a:t>игра</a:t>
            </a:r>
            <a:r>
              <a:rPr lang="ru-RU" sz="4200" b="1" dirty="0" smtClean="0">
                <a:solidFill>
                  <a:srgbClr val="002060"/>
                </a:solidFill>
                <a:latin typeface="Times New Roman Bold"/>
              </a:rPr>
              <a:t>» по</a:t>
            </a:r>
            <a:endParaRPr lang="en-US" sz="4200" b="1" dirty="0">
              <a:solidFill>
                <a:srgbClr val="002060"/>
              </a:solidFill>
              <a:latin typeface="Times New Roman Bold"/>
            </a:endParaRPr>
          </a:p>
          <a:p>
            <a:pPr algn="ctr">
              <a:lnSpc>
                <a:spcPts val="9720"/>
              </a:lnSpc>
            </a:pPr>
            <a:r>
              <a:rPr lang="en-US" sz="8100" b="1" dirty="0" err="1" smtClean="0">
                <a:solidFill>
                  <a:srgbClr val="002060"/>
                </a:solidFill>
                <a:latin typeface="Times New Roman Bold"/>
              </a:rPr>
              <a:t>Сказк</a:t>
            </a:r>
            <a:r>
              <a:rPr lang="ru-RU" sz="8100" b="1" dirty="0" err="1" smtClean="0">
                <a:solidFill>
                  <a:srgbClr val="002060"/>
                </a:solidFill>
                <a:latin typeface="Times New Roman Bold"/>
              </a:rPr>
              <a:t>ам</a:t>
            </a:r>
            <a:r>
              <a:rPr lang="en-US" sz="8100" b="1" dirty="0" smtClean="0">
                <a:solidFill>
                  <a:srgbClr val="002060"/>
                </a:solidFill>
                <a:latin typeface="Times New Roman Bold"/>
              </a:rPr>
              <a:t> </a:t>
            </a:r>
            <a:r>
              <a:rPr lang="en-US" sz="8100" b="1" dirty="0">
                <a:solidFill>
                  <a:srgbClr val="002060"/>
                </a:solidFill>
                <a:latin typeface="Times New Roman Bold"/>
              </a:rPr>
              <a:t>А. С. </a:t>
            </a:r>
            <a:r>
              <a:rPr lang="en-US" sz="8100" b="1" dirty="0" err="1" smtClean="0">
                <a:solidFill>
                  <a:srgbClr val="002060"/>
                </a:solidFill>
                <a:latin typeface="Times New Roman Bold"/>
              </a:rPr>
              <a:t>Пушкина</a:t>
            </a:r>
            <a:endParaRPr lang="en-US" sz="8100" b="1" dirty="0">
              <a:solidFill>
                <a:srgbClr val="002060"/>
              </a:solidFill>
              <a:latin typeface="Times New Roman Bold"/>
            </a:endParaRPr>
          </a:p>
          <a:p>
            <a:pPr algn="ctr">
              <a:lnSpc>
                <a:spcPts val="5040"/>
              </a:lnSpc>
            </a:pPr>
            <a:r>
              <a:rPr lang="en-US" sz="4200" b="1" dirty="0" err="1">
                <a:solidFill>
                  <a:srgbClr val="002060"/>
                </a:solidFill>
                <a:latin typeface="Times New Roman Bold"/>
              </a:rPr>
              <a:t>для</a:t>
            </a:r>
            <a:r>
              <a:rPr lang="en-US" sz="4200" b="1" dirty="0">
                <a:solidFill>
                  <a:srgbClr val="002060"/>
                </a:solidFill>
                <a:latin typeface="Times New Roman Bold"/>
              </a:rPr>
              <a:t> </a:t>
            </a:r>
            <a:r>
              <a:rPr lang="en-US" sz="4200" b="1" dirty="0" err="1">
                <a:solidFill>
                  <a:srgbClr val="002060"/>
                </a:solidFill>
                <a:latin typeface="Times New Roman Bold"/>
              </a:rPr>
              <a:t>учащихся</a:t>
            </a:r>
            <a:r>
              <a:rPr lang="en-US" sz="4200" b="1" dirty="0">
                <a:solidFill>
                  <a:srgbClr val="002060"/>
                </a:solidFill>
                <a:latin typeface="Times New Roman Bold"/>
              </a:rPr>
              <a:t> </a:t>
            </a:r>
            <a:r>
              <a:rPr lang="en-US" sz="4200" b="1" dirty="0" smtClean="0">
                <a:solidFill>
                  <a:srgbClr val="002060"/>
                </a:solidFill>
                <a:latin typeface="Times New Roman Bold"/>
              </a:rPr>
              <a:t>I-IV </a:t>
            </a:r>
            <a:r>
              <a:rPr lang="en-US" sz="4200" b="1" dirty="0" err="1">
                <a:solidFill>
                  <a:srgbClr val="002060"/>
                </a:solidFill>
                <a:latin typeface="Times New Roman Bold"/>
              </a:rPr>
              <a:t>классов</a:t>
            </a:r>
            <a:endParaRPr lang="en-US" sz="4200" b="1" dirty="0">
              <a:solidFill>
                <a:srgbClr val="002060"/>
              </a:solidFill>
              <a:latin typeface="Times New Roman Bold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t="-16666" b="-16666"/>
            </a:stretch>
          </a:blipFill>
        </p:spPr>
      </p:sp>
      <p:grpSp>
        <p:nvGrpSpPr>
          <p:cNvPr id="3" name="Group 3"/>
          <p:cNvGrpSpPr/>
          <p:nvPr/>
        </p:nvGrpSpPr>
        <p:grpSpPr>
          <a:xfrm>
            <a:off x="2500266" y="214278"/>
            <a:ext cx="13287468" cy="9858444"/>
            <a:chOff x="0" y="0"/>
            <a:chExt cx="12598488" cy="9347265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12598527" cy="9347327"/>
            </a:xfrm>
            <a:custGeom>
              <a:avLst/>
              <a:gdLst/>
              <a:ahLst/>
              <a:cxnLst/>
              <a:rect l="l" t="t" r="r" b="b"/>
              <a:pathLst>
                <a:path w="12598527" h="9347327">
                  <a:moveTo>
                    <a:pt x="0" y="0"/>
                  </a:moveTo>
                  <a:lnTo>
                    <a:pt x="12598527" y="0"/>
                  </a:lnTo>
                  <a:lnTo>
                    <a:pt x="12598527" y="9347327"/>
                  </a:lnTo>
                  <a:lnTo>
                    <a:pt x="0" y="9347327"/>
                  </a:lnTo>
                  <a:close/>
                </a:path>
              </a:pathLst>
            </a:custGeom>
            <a:solidFill>
              <a:srgbClr val="4F81BD"/>
            </a:solidFill>
          </p:spPr>
        </p:sp>
      </p:grpSp>
      <p:grpSp>
        <p:nvGrpSpPr>
          <p:cNvPr id="6" name="Group 6"/>
          <p:cNvGrpSpPr/>
          <p:nvPr/>
        </p:nvGrpSpPr>
        <p:grpSpPr>
          <a:xfrm>
            <a:off x="3678993" y="428592"/>
            <a:ext cx="9751286" cy="1071570"/>
            <a:chOff x="0" y="0"/>
            <a:chExt cx="9245664" cy="1016007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9245600" cy="1016000"/>
            </a:xfrm>
            <a:custGeom>
              <a:avLst/>
              <a:gdLst/>
              <a:ahLst/>
              <a:cxnLst/>
              <a:rect l="l" t="t" r="r" b="b"/>
              <a:pathLst>
                <a:path w="9245600" h="1016000">
                  <a:moveTo>
                    <a:pt x="0" y="169291"/>
                  </a:moveTo>
                  <a:cubicBezTo>
                    <a:pt x="0" y="75819"/>
                    <a:pt x="75819" y="0"/>
                    <a:pt x="169291" y="0"/>
                  </a:cubicBezTo>
                  <a:lnTo>
                    <a:pt x="9076309" y="0"/>
                  </a:lnTo>
                  <a:cubicBezTo>
                    <a:pt x="9169781" y="0"/>
                    <a:pt x="9245600" y="75819"/>
                    <a:pt x="9245600" y="169291"/>
                  </a:cubicBezTo>
                  <a:lnTo>
                    <a:pt x="9245600" y="846709"/>
                  </a:lnTo>
                  <a:cubicBezTo>
                    <a:pt x="9245600" y="940181"/>
                    <a:pt x="9169781" y="1016000"/>
                    <a:pt x="9076309" y="1016000"/>
                  </a:cubicBezTo>
                  <a:lnTo>
                    <a:pt x="169291" y="1016000"/>
                  </a:lnTo>
                  <a:cubicBezTo>
                    <a:pt x="75819" y="1016000"/>
                    <a:pt x="0" y="940181"/>
                    <a:pt x="0" y="846709"/>
                  </a:cubicBezTo>
                  <a:close/>
                </a:path>
              </a:pathLst>
            </a:custGeom>
            <a:solidFill>
              <a:srgbClr val="4F81BD"/>
            </a:solidFill>
          </p:spPr>
        </p:sp>
      </p:grpSp>
      <p:sp>
        <p:nvSpPr>
          <p:cNvPr id="8" name="TextBox 8"/>
          <p:cNvSpPr txBox="1"/>
          <p:nvPr/>
        </p:nvSpPr>
        <p:spPr>
          <a:xfrm>
            <a:off x="3700424" y="550633"/>
            <a:ext cx="9708426" cy="6401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319"/>
              </a:lnSpc>
            </a:pPr>
            <a:r>
              <a:rPr lang="en-US" sz="3599">
                <a:solidFill>
                  <a:srgbClr val="000000"/>
                </a:solidFill>
                <a:latin typeface="Times New Roman"/>
              </a:rPr>
              <a:t>«Сказка о мёртвой царевне и о семи богатырях»</a:t>
            </a:r>
          </a:p>
        </p:txBody>
      </p:sp>
      <p:grpSp>
        <p:nvGrpSpPr>
          <p:cNvPr id="9" name="Group 9"/>
          <p:cNvGrpSpPr/>
          <p:nvPr/>
        </p:nvGrpSpPr>
        <p:grpSpPr>
          <a:xfrm>
            <a:off x="13858908" y="428592"/>
            <a:ext cx="1231948" cy="1071570"/>
            <a:chOff x="0" y="0"/>
            <a:chExt cx="1168070" cy="1016007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1168019" cy="1016000"/>
            </a:xfrm>
            <a:custGeom>
              <a:avLst/>
              <a:gdLst/>
              <a:ahLst/>
              <a:cxnLst/>
              <a:rect l="l" t="t" r="r" b="b"/>
              <a:pathLst>
                <a:path w="1168019" h="1016000">
                  <a:moveTo>
                    <a:pt x="0" y="169291"/>
                  </a:moveTo>
                  <a:cubicBezTo>
                    <a:pt x="0" y="75819"/>
                    <a:pt x="75819" y="0"/>
                    <a:pt x="169291" y="0"/>
                  </a:cubicBezTo>
                  <a:lnTo>
                    <a:pt x="998728" y="0"/>
                  </a:lnTo>
                  <a:cubicBezTo>
                    <a:pt x="1092200" y="0"/>
                    <a:pt x="1168019" y="75819"/>
                    <a:pt x="1168019" y="169291"/>
                  </a:cubicBezTo>
                  <a:lnTo>
                    <a:pt x="1168019" y="846709"/>
                  </a:lnTo>
                  <a:cubicBezTo>
                    <a:pt x="1168019" y="940181"/>
                    <a:pt x="1092200" y="1016000"/>
                    <a:pt x="998728" y="1016000"/>
                  </a:cubicBezTo>
                  <a:lnTo>
                    <a:pt x="169291" y="1016000"/>
                  </a:lnTo>
                  <a:cubicBezTo>
                    <a:pt x="75819" y="1016000"/>
                    <a:pt x="0" y="940181"/>
                    <a:pt x="0" y="846709"/>
                  </a:cubicBezTo>
                  <a:close/>
                </a:path>
              </a:pathLst>
            </a:custGeom>
            <a:solidFill>
              <a:srgbClr val="F2DCDB"/>
            </a:solidFill>
          </p:spPr>
        </p:sp>
        <p:sp>
          <p:nvSpPr>
            <p:cNvPr id="11" name="TextBox 11"/>
            <p:cNvSpPr txBox="1"/>
            <p:nvPr/>
          </p:nvSpPr>
          <p:spPr>
            <a:xfrm>
              <a:off x="0" y="-85725"/>
              <a:ext cx="1168070" cy="1101732"/>
            </a:xfrm>
            <a:prstGeom prst="rect">
              <a:avLst/>
            </a:prstGeom>
          </p:spPr>
          <p:txBody>
            <a:bodyPr lIns="71438" tIns="71438" rIns="71438" bIns="71438" rtlCol="0" anchor="ctr"/>
            <a:lstStyle/>
            <a:p>
              <a:pPr algn="ctr">
                <a:lnSpc>
                  <a:spcPts val="5040"/>
                </a:lnSpc>
              </a:pPr>
              <a:r>
                <a:rPr lang="en-US" sz="4200">
                  <a:solidFill>
                    <a:srgbClr val="000000"/>
                  </a:solidFill>
                  <a:latin typeface="Times New Roman Bold"/>
                </a:rPr>
                <a:t>20</a:t>
              </a:r>
            </a:p>
          </p:txBody>
        </p:sp>
      </p:grpSp>
      <p:grpSp>
        <p:nvGrpSpPr>
          <p:cNvPr id="12" name="Group 12"/>
          <p:cNvGrpSpPr/>
          <p:nvPr/>
        </p:nvGrpSpPr>
        <p:grpSpPr>
          <a:xfrm>
            <a:off x="7777763" y="6258675"/>
            <a:ext cx="7500990" cy="2464611"/>
            <a:chOff x="0" y="0"/>
            <a:chExt cx="7112050" cy="2336816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7112000" cy="2336800"/>
            </a:xfrm>
            <a:custGeom>
              <a:avLst/>
              <a:gdLst/>
              <a:ahLst/>
              <a:cxnLst/>
              <a:rect l="l" t="t" r="r" b="b"/>
              <a:pathLst>
                <a:path w="7112000" h="2336800">
                  <a:moveTo>
                    <a:pt x="0" y="389509"/>
                  </a:moveTo>
                  <a:cubicBezTo>
                    <a:pt x="0" y="174371"/>
                    <a:pt x="174371" y="0"/>
                    <a:pt x="389509" y="0"/>
                  </a:cubicBezTo>
                  <a:lnTo>
                    <a:pt x="6722618" y="0"/>
                  </a:lnTo>
                  <a:cubicBezTo>
                    <a:pt x="6937629" y="0"/>
                    <a:pt x="7112000" y="174371"/>
                    <a:pt x="7112000" y="389509"/>
                  </a:cubicBezTo>
                  <a:lnTo>
                    <a:pt x="7112000" y="1947291"/>
                  </a:lnTo>
                  <a:cubicBezTo>
                    <a:pt x="7112000" y="2162429"/>
                    <a:pt x="6937629" y="2336800"/>
                    <a:pt x="6722491" y="2336800"/>
                  </a:cubicBezTo>
                  <a:lnTo>
                    <a:pt x="389509" y="2336800"/>
                  </a:lnTo>
                  <a:cubicBezTo>
                    <a:pt x="174371" y="2336800"/>
                    <a:pt x="0" y="2162429"/>
                    <a:pt x="0" y="1947291"/>
                  </a:cubicBezTo>
                  <a:close/>
                </a:path>
              </a:pathLst>
            </a:custGeom>
            <a:solidFill>
              <a:srgbClr val="BFBFBF"/>
            </a:solidFill>
          </p:spPr>
        </p:sp>
        <p:sp>
          <p:nvSpPr>
            <p:cNvPr id="14" name="TextBox 14"/>
            <p:cNvSpPr txBox="1"/>
            <p:nvPr/>
          </p:nvSpPr>
          <p:spPr>
            <a:xfrm>
              <a:off x="0" y="-95250"/>
              <a:ext cx="7112050" cy="2432066"/>
            </a:xfrm>
            <a:prstGeom prst="rect">
              <a:avLst/>
            </a:prstGeom>
          </p:spPr>
          <p:txBody>
            <a:bodyPr lIns="71438" tIns="71438" rIns="71438" bIns="71438" rtlCol="0" anchor="ctr"/>
            <a:lstStyle/>
            <a:p>
              <a:pPr algn="ctr">
                <a:lnSpc>
                  <a:spcPts val="5400"/>
                </a:lnSpc>
              </a:pPr>
              <a:r>
                <a:rPr lang="ru-RU" sz="4500" dirty="0" smtClean="0">
                  <a:solidFill>
                    <a:srgbClr val="000000"/>
                  </a:solidFill>
                  <a:latin typeface="Arial"/>
                </a:rPr>
                <a:t>Зеркальце</a:t>
              </a:r>
              <a:endParaRPr lang="en-US" sz="4500" dirty="0">
                <a:solidFill>
                  <a:srgbClr val="000000"/>
                </a:solidFill>
                <a:latin typeface="Arial"/>
              </a:endParaRPr>
            </a:p>
          </p:txBody>
        </p:sp>
      </p:grpSp>
      <p:grpSp>
        <p:nvGrpSpPr>
          <p:cNvPr id="15" name="Group 15"/>
          <p:cNvGrpSpPr/>
          <p:nvPr/>
        </p:nvGrpSpPr>
        <p:grpSpPr>
          <a:xfrm>
            <a:off x="7772400" y="6074298"/>
            <a:ext cx="7536644" cy="2653108"/>
            <a:chOff x="0" y="-178739"/>
            <a:chExt cx="7145855" cy="2515539"/>
          </a:xfrm>
        </p:grpSpPr>
        <p:sp>
          <p:nvSpPr>
            <p:cNvPr id="16" name="Freeform 16"/>
            <p:cNvSpPr/>
            <p:nvPr/>
          </p:nvSpPr>
          <p:spPr>
            <a:xfrm>
              <a:off x="0" y="0"/>
              <a:ext cx="7112000" cy="2336800"/>
            </a:xfrm>
            <a:custGeom>
              <a:avLst/>
              <a:gdLst/>
              <a:ahLst/>
              <a:cxnLst/>
              <a:rect l="l" t="t" r="r" b="b"/>
              <a:pathLst>
                <a:path w="7112000" h="2336800">
                  <a:moveTo>
                    <a:pt x="0" y="389509"/>
                  </a:moveTo>
                  <a:cubicBezTo>
                    <a:pt x="0" y="174371"/>
                    <a:pt x="174371" y="0"/>
                    <a:pt x="389509" y="0"/>
                  </a:cubicBezTo>
                  <a:lnTo>
                    <a:pt x="6722618" y="0"/>
                  </a:lnTo>
                  <a:cubicBezTo>
                    <a:pt x="6937629" y="0"/>
                    <a:pt x="7112000" y="174371"/>
                    <a:pt x="7112000" y="389509"/>
                  </a:cubicBezTo>
                  <a:lnTo>
                    <a:pt x="7112000" y="1947291"/>
                  </a:lnTo>
                  <a:cubicBezTo>
                    <a:pt x="7112000" y="2162429"/>
                    <a:pt x="6937629" y="2336800"/>
                    <a:pt x="6722491" y="2336800"/>
                  </a:cubicBezTo>
                  <a:lnTo>
                    <a:pt x="389509" y="2336800"/>
                  </a:lnTo>
                  <a:cubicBezTo>
                    <a:pt x="174371" y="2336800"/>
                    <a:pt x="0" y="2162429"/>
                    <a:pt x="0" y="1947291"/>
                  </a:cubicBezTo>
                  <a:close/>
                </a:path>
              </a:pathLst>
            </a:custGeom>
            <a:solidFill>
              <a:srgbClr val="F2DCDB"/>
            </a:solidFill>
          </p:spPr>
        </p:sp>
        <p:sp>
          <p:nvSpPr>
            <p:cNvPr id="17" name="TextBox 17"/>
            <p:cNvSpPr txBox="1"/>
            <p:nvPr/>
          </p:nvSpPr>
          <p:spPr>
            <a:xfrm>
              <a:off x="33805" y="-178739"/>
              <a:ext cx="7112050" cy="2432066"/>
            </a:xfrm>
            <a:prstGeom prst="rect">
              <a:avLst/>
            </a:prstGeom>
          </p:spPr>
          <p:txBody>
            <a:bodyPr lIns="71438" tIns="71438" rIns="71438" bIns="71438" rtlCol="0" anchor="ctr"/>
            <a:lstStyle/>
            <a:p>
              <a:pPr algn="ctr">
                <a:lnSpc>
                  <a:spcPts val="5400"/>
                </a:lnSpc>
              </a:pPr>
              <a:r>
                <a:rPr lang="ru-RU" sz="4500" dirty="0" smtClean="0">
                  <a:solidFill>
                    <a:srgbClr val="000000"/>
                  </a:solidFill>
                  <a:latin typeface="Arial"/>
                </a:rPr>
                <a:t>Какой волшебный предмет был у злой мачехи</a:t>
              </a:r>
              <a:r>
                <a:rPr lang="en-US" sz="4500" dirty="0" smtClean="0">
                  <a:solidFill>
                    <a:srgbClr val="000000"/>
                  </a:solidFill>
                  <a:latin typeface="Arial"/>
                </a:rPr>
                <a:t>?</a:t>
              </a:r>
              <a:endParaRPr lang="en-US" sz="4500" dirty="0">
                <a:solidFill>
                  <a:srgbClr val="000000"/>
                </a:solidFill>
                <a:latin typeface="Arial"/>
              </a:endParaRPr>
            </a:p>
          </p:txBody>
        </p:sp>
      </p:grpSp>
      <p:sp>
        <p:nvSpPr>
          <p:cNvPr id="21" name="Freeform 21" descr="2014-06-11 23-42-32 Яндекс.Фотки - Google Chrome.png"/>
          <p:cNvSpPr/>
          <p:nvPr/>
        </p:nvSpPr>
        <p:spPr>
          <a:xfrm flipH="1">
            <a:off x="2871310" y="3583473"/>
            <a:ext cx="4373206" cy="5598627"/>
          </a:xfrm>
          <a:custGeom>
            <a:avLst/>
            <a:gdLst/>
            <a:ahLst/>
            <a:cxnLst/>
            <a:rect l="l" t="t" r="r" b="b"/>
            <a:pathLst>
              <a:path w="4373206" h="5598627">
                <a:moveTo>
                  <a:pt x="4373206" y="0"/>
                </a:moveTo>
                <a:lnTo>
                  <a:pt x="0" y="0"/>
                </a:lnTo>
                <a:lnTo>
                  <a:pt x="0" y="5598627"/>
                </a:lnTo>
                <a:lnTo>
                  <a:pt x="4373206" y="5598627"/>
                </a:lnTo>
                <a:lnTo>
                  <a:pt x="4373206" y="0"/>
                </a:lnTo>
                <a:close/>
              </a:path>
            </a:pathLst>
          </a:custGeom>
          <a:blipFill>
            <a:blip r:embed="rId5"/>
            <a:stretch>
              <a:fillRect t="-32" b="-32"/>
            </a:stretch>
          </a:blipFill>
        </p:spPr>
      </p:sp>
      <p:pic>
        <p:nvPicPr>
          <p:cNvPr id="22" name="Picture 22" descr="291_vb3x4zsmgfz.gif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rcRect/>
          <a:stretch>
            <a:fillRect/>
          </a:stretch>
        </p:blipFill>
        <p:spPr>
          <a:xfrm>
            <a:off x="13323123" y="3750459"/>
            <a:ext cx="2438160" cy="1607355"/>
          </a:xfrm>
          <a:prstGeom prst="rect">
            <a:avLst/>
          </a:prstGeom>
        </p:spPr>
      </p:pic>
      <p:sp>
        <p:nvSpPr>
          <p:cNvPr id="23" name="Стрелка вправо 22">
            <a:hlinkClick r:id="rId7" action="ppaction://hlinksldjump"/>
          </p:cNvPr>
          <p:cNvSpPr/>
          <p:nvPr/>
        </p:nvSpPr>
        <p:spPr>
          <a:xfrm>
            <a:off x="13258800" y="9182100"/>
            <a:ext cx="2286000" cy="762000"/>
          </a:xfrm>
          <a:prstGeom prst="rightArrow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e-BY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100000">
                <p:cTn id="7" fill="hold" display="0">
                  <p:stCondLst>
                    <p:cond delay="indefinite"/>
                  </p:stCondLst>
                </p:cTn>
                <p:tgtEl>
                  <p:spTgt spid="22"/>
                </p:tgtEl>
              </p:cMediaNode>
            </p:vide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t="-16666" b="-16666"/>
            </a:stretch>
          </a:blipFill>
        </p:spPr>
      </p:sp>
      <p:grpSp>
        <p:nvGrpSpPr>
          <p:cNvPr id="3" name="Group 3"/>
          <p:cNvGrpSpPr/>
          <p:nvPr/>
        </p:nvGrpSpPr>
        <p:grpSpPr>
          <a:xfrm>
            <a:off x="2500266" y="214278"/>
            <a:ext cx="13287468" cy="9858444"/>
            <a:chOff x="0" y="0"/>
            <a:chExt cx="12598488" cy="9347265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12598527" cy="9347327"/>
            </a:xfrm>
            <a:custGeom>
              <a:avLst/>
              <a:gdLst/>
              <a:ahLst/>
              <a:cxnLst/>
              <a:rect l="l" t="t" r="r" b="b"/>
              <a:pathLst>
                <a:path w="12598527" h="9347327">
                  <a:moveTo>
                    <a:pt x="0" y="0"/>
                  </a:moveTo>
                  <a:lnTo>
                    <a:pt x="12598527" y="0"/>
                  </a:lnTo>
                  <a:lnTo>
                    <a:pt x="12598527" y="9347327"/>
                  </a:lnTo>
                  <a:lnTo>
                    <a:pt x="0" y="9347327"/>
                  </a:lnTo>
                  <a:close/>
                </a:path>
              </a:pathLst>
            </a:custGeom>
            <a:solidFill>
              <a:srgbClr val="4F81BD"/>
            </a:solidFill>
          </p:spPr>
        </p:sp>
      </p:grpSp>
      <p:grpSp>
        <p:nvGrpSpPr>
          <p:cNvPr id="6" name="Group 6"/>
          <p:cNvGrpSpPr/>
          <p:nvPr/>
        </p:nvGrpSpPr>
        <p:grpSpPr>
          <a:xfrm>
            <a:off x="3678993" y="428592"/>
            <a:ext cx="9751286" cy="1071570"/>
            <a:chOff x="0" y="0"/>
            <a:chExt cx="9245664" cy="1016007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9245600" cy="1016000"/>
            </a:xfrm>
            <a:custGeom>
              <a:avLst/>
              <a:gdLst/>
              <a:ahLst/>
              <a:cxnLst/>
              <a:rect l="l" t="t" r="r" b="b"/>
              <a:pathLst>
                <a:path w="9245600" h="1016000">
                  <a:moveTo>
                    <a:pt x="0" y="169291"/>
                  </a:moveTo>
                  <a:cubicBezTo>
                    <a:pt x="0" y="75819"/>
                    <a:pt x="75819" y="0"/>
                    <a:pt x="169291" y="0"/>
                  </a:cubicBezTo>
                  <a:lnTo>
                    <a:pt x="9076309" y="0"/>
                  </a:lnTo>
                  <a:cubicBezTo>
                    <a:pt x="9169781" y="0"/>
                    <a:pt x="9245600" y="75819"/>
                    <a:pt x="9245600" y="169291"/>
                  </a:cubicBezTo>
                  <a:lnTo>
                    <a:pt x="9245600" y="846709"/>
                  </a:lnTo>
                  <a:cubicBezTo>
                    <a:pt x="9245600" y="940181"/>
                    <a:pt x="9169781" y="1016000"/>
                    <a:pt x="9076309" y="1016000"/>
                  </a:cubicBezTo>
                  <a:lnTo>
                    <a:pt x="169291" y="1016000"/>
                  </a:lnTo>
                  <a:cubicBezTo>
                    <a:pt x="75819" y="1016000"/>
                    <a:pt x="0" y="940181"/>
                    <a:pt x="0" y="846709"/>
                  </a:cubicBezTo>
                  <a:close/>
                </a:path>
              </a:pathLst>
            </a:custGeom>
            <a:solidFill>
              <a:srgbClr val="4F81BD"/>
            </a:solidFill>
          </p:spPr>
        </p:sp>
      </p:grpSp>
      <p:sp>
        <p:nvSpPr>
          <p:cNvPr id="8" name="TextBox 8"/>
          <p:cNvSpPr txBox="1"/>
          <p:nvPr/>
        </p:nvSpPr>
        <p:spPr>
          <a:xfrm>
            <a:off x="3700424" y="550633"/>
            <a:ext cx="9708426" cy="6401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319"/>
              </a:lnSpc>
            </a:pPr>
            <a:r>
              <a:rPr lang="en-US" sz="3599">
                <a:solidFill>
                  <a:srgbClr val="000000"/>
                </a:solidFill>
                <a:latin typeface="Times New Roman"/>
              </a:rPr>
              <a:t>«Сказка о мёртвой царевне и о семи богатырях»</a:t>
            </a:r>
          </a:p>
        </p:txBody>
      </p:sp>
      <p:grpSp>
        <p:nvGrpSpPr>
          <p:cNvPr id="9" name="Group 9"/>
          <p:cNvGrpSpPr/>
          <p:nvPr/>
        </p:nvGrpSpPr>
        <p:grpSpPr>
          <a:xfrm>
            <a:off x="13858908" y="428592"/>
            <a:ext cx="1231948" cy="1071570"/>
            <a:chOff x="0" y="0"/>
            <a:chExt cx="1168070" cy="1016007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1168019" cy="1016000"/>
            </a:xfrm>
            <a:custGeom>
              <a:avLst/>
              <a:gdLst/>
              <a:ahLst/>
              <a:cxnLst/>
              <a:rect l="l" t="t" r="r" b="b"/>
              <a:pathLst>
                <a:path w="1168019" h="1016000">
                  <a:moveTo>
                    <a:pt x="0" y="169291"/>
                  </a:moveTo>
                  <a:cubicBezTo>
                    <a:pt x="0" y="75819"/>
                    <a:pt x="75819" y="0"/>
                    <a:pt x="169291" y="0"/>
                  </a:cubicBezTo>
                  <a:lnTo>
                    <a:pt x="998728" y="0"/>
                  </a:lnTo>
                  <a:cubicBezTo>
                    <a:pt x="1092200" y="0"/>
                    <a:pt x="1168019" y="75819"/>
                    <a:pt x="1168019" y="169291"/>
                  </a:cubicBezTo>
                  <a:lnTo>
                    <a:pt x="1168019" y="846709"/>
                  </a:lnTo>
                  <a:cubicBezTo>
                    <a:pt x="1168019" y="940181"/>
                    <a:pt x="1092200" y="1016000"/>
                    <a:pt x="998728" y="1016000"/>
                  </a:cubicBezTo>
                  <a:lnTo>
                    <a:pt x="169291" y="1016000"/>
                  </a:lnTo>
                  <a:cubicBezTo>
                    <a:pt x="75819" y="1016000"/>
                    <a:pt x="0" y="940181"/>
                    <a:pt x="0" y="846709"/>
                  </a:cubicBezTo>
                  <a:close/>
                </a:path>
              </a:pathLst>
            </a:custGeom>
            <a:solidFill>
              <a:srgbClr val="F2DCDB"/>
            </a:solidFill>
          </p:spPr>
        </p:sp>
        <p:sp>
          <p:nvSpPr>
            <p:cNvPr id="11" name="TextBox 11"/>
            <p:cNvSpPr txBox="1"/>
            <p:nvPr/>
          </p:nvSpPr>
          <p:spPr>
            <a:xfrm>
              <a:off x="0" y="-85725"/>
              <a:ext cx="1168070" cy="1101732"/>
            </a:xfrm>
            <a:prstGeom prst="rect">
              <a:avLst/>
            </a:prstGeom>
          </p:spPr>
          <p:txBody>
            <a:bodyPr lIns="71438" tIns="71438" rIns="71438" bIns="71438" rtlCol="0" anchor="ctr"/>
            <a:lstStyle/>
            <a:p>
              <a:pPr algn="ctr">
                <a:lnSpc>
                  <a:spcPts val="5040"/>
                </a:lnSpc>
              </a:pPr>
              <a:r>
                <a:rPr lang="ru-RU" sz="4200" dirty="0" smtClean="0">
                  <a:solidFill>
                    <a:srgbClr val="000000"/>
                  </a:solidFill>
                  <a:latin typeface="Times New Roman Bold"/>
                </a:rPr>
                <a:t>3</a:t>
              </a:r>
              <a:r>
                <a:rPr lang="en-US" sz="4200" dirty="0" smtClean="0">
                  <a:solidFill>
                    <a:srgbClr val="000000"/>
                  </a:solidFill>
                  <a:latin typeface="Times New Roman Bold"/>
                </a:rPr>
                <a:t>0</a:t>
              </a:r>
              <a:endParaRPr lang="en-US" sz="4200" dirty="0">
                <a:solidFill>
                  <a:srgbClr val="000000"/>
                </a:solidFill>
                <a:latin typeface="Times New Roman Bold"/>
              </a:endParaRPr>
            </a:p>
          </p:txBody>
        </p:sp>
      </p:grpSp>
      <p:grpSp>
        <p:nvGrpSpPr>
          <p:cNvPr id="12" name="Group 12"/>
          <p:cNvGrpSpPr/>
          <p:nvPr/>
        </p:nvGrpSpPr>
        <p:grpSpPr>
          <a:xfrm>
            <a:off x="7000860" y="6215070"/>
            <a:ext cx="7500990" cy="2464611"/>
            <a:chOff x="0" y="0"/>
            <a:chExt cx="7112050" cy="2336816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7112000" cy="2336800"/>
            </a:xfrm>
            <a:custGeom>
              <a:avLst/>
              <a:gdLst/>
              <a:ahLst/>
              <a:cxnLst/>
              <a:rect l="l" t="t" r="r" b="b"/>
              <a:pathLst>
                <a:path w="7112000" h="2336800">
                  <a:moveTo>
                    <a:pt x="0" y="389509"/>
                  </a:moveTo>
                  <a:cubicBezTo>
                    <a:pt x="0" y="174371"/>
                    <a:pt x="174371" y="0"/>
                    <a:pt x="389509" y="0"/>
                  </a:cubicBezTo>
                  <a:lnTo>
                    <a:pt x="6722618" y="0"/>
                  </a:lnTo>
                  <a:cubicBezTo>
                    <a:pt x="6937629" y="0"/>
                    <a:pt x="7112000" y="174371"/>
                    <a:pt x="7112000" y="389509"/>
                  </a:cubicBezTo>
                  <a:lnTo>
                    <a:pt x="7112000" y="1947291"/>
                  </a:lnTo>
                  <a:cubicBezTo>
                    <a:pt x="7112000" y="2162429"/>
                    <a:pt x="6937629" y="2336800"/>
                    <a:pt x="6722491" y="2336800"/>
                  </a:cubicBezTo>
                  <a:lnTo>
                    <a:pt x="389509" y="2336800"/>
                  </a:lnTo>
                  <a:cubicBezTo>
                    <a:pt x="174371" y="2336800"/>
                    <a:pt x="0" y="2162429"/>
                    <a:pt x="0" y="1947291"/>
                  </a:cubicBezTo>
                  <a:close/>
                </a:path>
              </a:pathLst>
            </a:custGeom>
            <a:solidFill>
              <a:srgbClr val="BFBFBF"/>
            </a:solidFill>
          </p:spPr>
        </p:sp>
        <p:sp>
          <p:nvSpPr>
            <p:cNvPr id="14" name="TextBox 14"/>
            <p:cNvSpPr txBox="1"/>
            <p:nvPr/>
          </p:nvSpPr>
          <p:spPr>
            <a:xfrm>
              <a:off x="0" y="-95250"/>
              <a:ext cx="7112050" cy="2432066"/>
            </a:xfrm>
            <a:prstGeom prst="rect">
              <a:avLst/>
            </a:prstGeom>
          </p:spPr>
          <p:txBody>
            <a:bodyPr lIns="71438" tIns="71438" rIns="71438" bIns="71438" rtlCol="0" anchor="ctr"/>
            <a:lstStyle/>
            <a:p>
              <a:pPr algn="ctr">
                <a:lnSpc>
                  <a:spcPts val="5400"/>
                </a:lnSpc>
              </a:pPr>
              <a:r>
                <a:rPr lang="en-US" sz="4500">
                  <a:solidFill>
                    <a:srgbClr val="000000"/>
                  </a:solidFill>
                  <a:latin typeface="Arial"/>
                </a:rPr>
                <a:t>Ветер</a:t>
              </a:r>
            </a:p>
          </p:txBody>
        </p:sp>
      </p:grpSp>
      <p:grpSp>
        <p:nvGrpSpPr>
          <p:cNvPr id="15" name="Group 15"/>
          <p:cNvGrpSpPr/>
          <p:nvPr/>
        </p:nvGrpSpPr>
        <p:grpSpPr>
          <a:xfrm>
            <a:off x="7000860" y="6215070"/>
            <a:ext cx="7500990" cy="2464611"/>
            <a:chOff x="0" y="0"/>
            <a:chExt cx="7112050" cy="2336816"/>
          </a:xfrm>
        </p:grpSpPr>
        <p:sp>
          <p:nvSpPr>
            <p:cNvPr id="16" name="Freeform 16"/>
            <p:cNvSpPr/>
            <p:nvPr/>
          </p:nvSpPr>
          <p:spPr>
            <a:xfrm>
              <a:off x="0" y="0"/>
              <a:ext cx="7112000" cy="2336800"/>
            </a:xfrm>
            <a:custGeom>
              <a:avLst/>
              <a:gdLst/>
              <a:ahLst/>
              <a:cxnLst/>
              <a:rect l="l" t="t" r="r" b="b"/>
              <a:pathLst>
                <a:path w="7112000" h="2336800">
                  <a:moveTo>
                    <a:pt x="0" y="389509"/>
                  </a:moveTo>
                  <a:cubicBezTo>
                    <a:pt x="0" y="174371"/>
                    <a:pt x="174371" y="0"/>
                    <a:pt x="389509" y="0"/>
                  </a:cubicBezTo>
                  <a:lnTo>
                    <a:pt x="6722618" y="0"/>
                  </a:lnTo>
                  <a:cubicBezTo>
                    <a:pt x="6937629" y="0"/>
                    <a:pt x="7112000" y="174371"/>
                    <a:pt x="7112000" y="389509"/>
                  </a:cubicBezTo>
                  <a:lnTo>
                    <a:pt x="7112000" y="1947291"/>
                  </a:lnTo>
                  <a:cubicBezTo>
                    <a:pt x="7112000" y="2162429"/>
                    <a:pt x="6937629" y="2336800"/>
                    <a:pt x="6722491" y="2336800"/>
                  </a:cubicBezTo>
                  <a:lnTo>
                    <a:pt x="389509" y="2336800"/>
                  </a:lnTo>
                  <a:cubicBezTo>
                    <a:pt x="174371" y="2336800"/>
                    <a:pt x="0" y="2162429"/>
                    <a:pt x="0" y="1947291"/>
                  </a:cubicBezTo>
                  <a:close/>
                </a:path>
              </a:pathLst>
            </a:custGeom>
            <a:solidFill>
              <a:srgbClr val="F2DCDB"/>
            </a:solidFill>
          </p:spPr>
        </p:sp>
        <p:sp>
          <p:nvSpPr>
            <p:cNvPr id="17" name="TextBox 17"/>
            <p:cNvSpPr txBox="1"/>
            <p:nvPr/>
          </p:nvSpPr>
          <p:spPr>
            <a:xfrm>
              <a:off x="0" y="-95250"/>
              <a:ext cx="7112050" cy="2432066"/>
            </a:xfrm>
            <a:prstGeom prst="rect">
              <a:avLst/>
            </a:prstGeom>
          </p:spPr>
          <p:txBody>
            <a:bodyPr lIns="71438" tIns="71438" rIns="71438" bIns="71438" rtlCol="0" anchor="ctr"/>
            <a:lstStyle/>
            <a:p>
              <a:pPr algn="ctr">
                <a:lnSpc>
                  <a:spcPts val="5400"/>
                </a:lnSpc>
              </a:pPr>
              <a:r>
                <a:rPr lang="en-US" sz="4500">
                  <a:solidFill>
                    <a:srgbClr val="000000"/>
                  </a:solidFill>
                  <a:latin typeface="Arial"/>
                </a:rPr>
                <a:t>Кто помог Елисею найти невесту?</a:t>
              </a:r>
            </a:p>
          </p:txBody>
        </p:sp>
      </p:grpSp>
      <p:sp>
        <p:nvSpPr>
          <p:cNvPr id="21" name="Freeform 21" descr="2014-06-11 23-42-32 Яндекс.Фотки - Google Chrome.png"/>
          <p:cNvSpPr/>
          <p:nvPr/>
        </p:nvSpPr>
        <p:spPr>
          <a:xfrm flipH="1">
            <a:off x="2057400" y="3596316"/>
            <a:ext cx="4373206" cy="5598627"/>
          </a:xfrm>
          <a:custGeom>
            <a:avLst/>
            <a:gdLst/>
            <a:ahLst/>
            <a:cxnLst/>
            <a:rect l="l" t="t" r="r" b="b"/>
            <a:pathLst>
              <a:path w="4373206" h="5598627">
                <a:moveTo>
                  <a:pt x="4373206" y="0"/>
                </a:moveTo>
                <a:lnTo>
                  <a:pt x="0" y="0"/>
                </a:lnTo>
                <a:lnTo>
                  <a:pt x="0" y="5598627"/>
                </a:lnTo>
                <a:lnTo>
                  <a:pt x="4373206" y="5598627"/>
                </a:lnTo>
                <a:lnTo>
                  <a:pt x="4373206" y="0"/>
                </a:lnTo>
                <a:close/>
              </a:path>
            </a:pathLst>
          </a:custGeom>
          <a:blipFill>
            <a:blip r:embed="rId5"/>
            <a:stretch>
              <a:fillRect t="-32" b="-32"/>
            </a:stretch>
          </a:blipFill>
        </p:spPr>
      </p:sp>
      <p:pic>
        <p:nvPicPr>
          <p:cNvPr id="22" name="Picture 22" descr="291_vb3x4zsmgfz.gif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rcRect/>
          <a:stretch>
            <a:fillRect/>
          </a:stretch>
        </p:blipFill>
        <p:spPr>
          <a:xfrm>
            <a:off x="13323123" y="3750459"/>
            <a:ext cx="2438160" cy="1607355"/>
          </a:xfrm>
          <a:prstGeom prst="rect">
            <a:avLst/>
          </a:prstGeom>
        </p:spPr>
      </p:pic>
      <p:sp>
        <p:nvSpPr>
          <p:cNvPr id="23" name="Стрелка вправо 22">
            <a:hlinkClick r:id="rId7" action="ppaction://hlinksldjump"/>
          </p:cNvPr>
          <p:cNvSpPr/>
          <p:nvPr/>
        </p:nvSpPr>
        <p:spPr>
          <a:xfrm>
            <a:off x="13258800" y="9182100"/>
            <a:ext cx="2286000" cy="762000"/>
          </a:xfrm>
          <a:prstGeom prst="rightArrow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e-BY"/>
          </a:p>
        </p:txBody>
      </p:sp>
    </p:spTree>
    <p:extLst>
      <p:ext uri="{BB962C8B-B14F-4D97-AF65-F5344CB8AC3E}">
        <p14:creationId xmlns:p14="http://schemas.microsoft.com/office/powerpoint/2010/main" val="3325749357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100000">
                <p:cTn id="7" fill="hold" display="0">
                  <p:stCondLst>
                    <p:cond delay="indefinite"/>
                  </p:stCondLst>
                </p:cTn>
                <p:tgtEl>
                  <p:spTgt spid="22"/>
                </p:tgtEl>
              </p:cMediaNode>
            </p:vide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t="-16666" b="-16666"/>
            </a:stretch>
          </a:blipFill>
        </p:spPr>
      </p:sp>
      <p:grpSp>
        <p:nvGrpSpPr>
          <p:cNvPr id="3" name="Group 3"/>
          <p:cNvGrpSpPr/>
          <p:nvPr/>
        </p:nvGrpSpPr>
        <p:grpSpPr>
          <a:xfrm>
            <a:off x="2500266" y="214278"/>
            <a:ext cx="13287468" cy="9858444"/>
            <a:chOff x="0" y="0"/>
            <a:chExt cx="12598488" cy="9347265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12598527" cy="9347327"/>
            </a:xfrm>
            <a:custGeom>
              <a:avLst/>
              <a:gdLst/>
              <a:ahLst/>
              <a:cxnLst/>
              <a:rect l="l" t="t" r="r" b="b"/>
              <a:pathLst>
                <a:path w="12598527" h="9347327">
                  <a:moveTo>
                    <a:pt x="0" y="0"/>
                  </a:moveTo>
                  <a:lnTo>
                    <a:pt x="12598527" y="0"/>
                  </a:lnTo>
                  <a:lnTo>
                    <a:pt x="12598527" y="9347327"/>
                  </a:lnTo>
                  <a:lnTo>
                    <a:pt x="0" y="9347327"/>
                  </a:lnTo>
                  <a:close/>
                </a:path>
              </a:pathLst>
            </a:custGeom>
            <a:solidFill>
              <a:srgbClr val="4F81BD"/>
            </a:solidFill>
          </p:spPr>
        </p:sp>
      </p:grpSp>
      <p:grpSp>
        <p:nvGrpSpPr>
          <p:cNvPr id="6" name="Group 6"/>
          <p:cNvGrpSpPr/>
          <p:nvPr/>
        </p:nvGrpSpPr>
        <p:grpSpPr>
          <a:xfrm>
            <a:off x="3678993" y="428592"/>
            <a:ext cx="9751286" cy="1071570"/>
            <a:chOff x="0" y="0"/>
            <a:chExt cx="9245664" cy="1016007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9245600" cy="1016000"/>
            </a:xfrm>
            <a:custGeom>
              <a:avLst/>
              <a:gdLst/>
              <a:ahLst/>
              <a:cxnLst/>
              <a:rect l="l" t="t" r="r" b="b"/>
              <a:pathLst>
                <a:path w="9245600" h="1016000">
                  <a:moveTo>
                    <a:pt x="0" y="169291"/>
                  </a:moveTo>
                  <a:cubicBezTo>
                    <a:pt x="0" y="75819"/>
                    <a:pt x="75819" y="0"/>
                    <a:pt x="169291" y="0"/>
                  </a:cubicBezTo>
                  <a:lnTo>
                    <a:pt x="9076309" y="0"/>
                  </a:lnTo>
                  <a:cubicBezTo>
                    <a:pt x="9169781" y="0"/>
                    <a:pt x="9245600" y="75819"/>
                    <a:pt x="9245600" y="169291"/>
                  </a:cubicBezTo>
                  <a:lnTo>
                    <a:pt x="9245600" y="846709"/>
                  </a:lnTo>
                  <a:cubicBezTo>
                    <a:pt x="9245600" y="940181"/>
                    <a:pt x="9169781" y="1016000"/>
                    <a:pt x="9076309" y="1016000"/>
                  </a:cubicBezTo>
                  <a:lnTo>
                    <a:pt x="169291" y="1016000"/>
                  </a:lnTo>
                  <a:cubicBezTo>
                    <a:pt x="75819" y="1016000"/>
                    <a:pt x="0" y="940181"/>
                    <a:pt x="0" y="846709"/>
                  </a:cubicBezTo>
                  <a:close/>
                </a:path>
              </a:pathLst>
            </a:custGeom>
            <a:solidFill>
              <a:srgbClr val="4F81BD"/>
            </a:solidFill>
          </p:spPr>
        </p:sp>
      </p:grpSp>
      <p:sp>
        <p:nvSpPr>
          <p:cNvPr id="8" name="TextBox 8"/>
          <p:cNvSpPr txBox="1"/>
          <p:nvPr/>
        </p:nvSpPr>
        <p:spPr>
          <a:xfrm>
            <a:off x="3700424" y="550633"/>
            <a:ext cx="9708426" cy="6401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319"/>
              </a:lnSpc>
            </a:pPr>
            <a:r>
              <a:rPr lang="en-US" sz="3599">
                <a:solidFill>
                  <a:srgbClr val="000000"/>
                </a:solidFill>
                <a:latin typeface="Times New Roman"/>
              </a:rPr>
              <a:t>«Сказка о мёртвой царевне и о семи богатырях»</a:t>
            </a:r>
          </a:p>
        </p:txBody>
      </p:sp>
      <p:grpSp>
        <p:nvGrpSpPr>
          <p:cNvPr id="9" name="Group 9"/>
          <p:cNvGrpSpPr/>
          <p:nvPr/>
        </p:nvGrpSpPr>
        <p:grpSpPr>
          <a:xfrm>
            <a:off x="13858908" y="428592"/>
            <a:ext cx="1231948" cy="1071570"/>
            <a:chOff x="0" y="0"/>
            <a:chExt cx="1168070" cy="1016007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1168019" cy="1016000"/>
            </a:xfrm>
            <a:custGeom>
              <a:avLst/>
              <a:gdLst/>
              <a:ahLst/>
              <a:cxnLst/>
              <a:rect l="l" t="t" r="r" b="b"/>
              <a:pathLst>
                <a:path w="1168019" h="1016000">
                  <a:moveTo>
                    <a:pt x="0" y="169291"/>
                  </a:moveTo>
                  <a:cubicBezTo>
                    <a:pt x="0" y="75819"/>
                    <a:pt x="75819" y="0"/>
                    <a:pt x="169291" y="0"/>
                  </a:cubicBezTo>
                  <a:lnTo>
                    <a:pt x="998728" y="0"/>
                  </a:lnTo>
                  <a:cubicBezTo>
                    <a:pt x="1092200" y="0"/>
                    <a:pt x="1168019" y="75819"/>
                    <a:pt x="1168019" y="169291"/>
                  </a:cubicBezTo>
                  <a:lnTo>
                    <a:pt x="1168019" y="846709"/>
                  </a:lnTo>
                  <a:cubicBezTo>
                    <a:pt x="1168019" y="940181"/>
                    <a:pt x="1092200" y="1016000"/>
                    <a:pt x="998728" y="1016000"/>
                  </a:cubicBezTo>
                  <a:lnTo>
                    <a:pt x="169291" y="1016000"/>
                  </a:lnTo>
                  <a:cubicBezTo>
                    <a:pt x="75819" y="1016000"/>
                    <a:pt x="0" y="940181"/>
                    <a:pt x="0" y="846709"/>
                  </a:cubicBezTo>
                  <a:close/>
                </a:path>
              </a:pathLst>
            </a:custGeom>
            <a:solidFill>
              <a:srgbClr val="F2DCDB"/>
            </a:solidFill>
          </p:spPr>
        </p:sp>
        <p:sp>
          <p:nvSpPr>
            <p:cNvPr id="11" name="TextBox 11"/>
            <p:cNvSpPr txBox="1"/>
            <p:nvPr/>
          </p:nvSpPr>
          <p:spPr>
            <a:xfrm>
              <a:off x="0" y="-85725"/>
              <a:ext cx="1168070" cy="1101732"/>
            </a:xfrm>
            <a:prstGeom prst="rect">
              <a:avLst/>
            </a:prstGeom>
          </p:spPr>
          <p:txBody>
            <a:bodyPr lIns="71438" tIns="71438" rIns="71438" bIns="71438" rtlCol="0" anchor="ctr"/>
            <a:lstStyle/>
            <a:p>
              <a:pPr algn="ctr">
                <a:lnSpc>
                  <a:spcPts val="5040"/>
                </a:lnSpc>
              </a:pPr>
              <a:r>
                <a:rPr lang="ru-RU" sz="4200" dirty="0">
                  <a:solidFill>
                    <a:srgbClr val="000000"/>
                  </a:solidFill>
                  <a:latin typeface="Times New Roman Bold"/>
                </a:rPr>
                <a:t>4</a:t>
              </a:r>
              <a:r>
                <a:rPr lang="en-US" sz="4200" dirty="0" smtClean="0">
                  <a:solidFill>
                    <a:srgbClr val="000000"/>
                  </a:solidFill>
                  <a:latin typeface="Times New Roman Bold"/>
                </a:rPr>
                <a:t>0</a:t>
              </a:r>
              <a:endParaRPr lang="en-US" sz="4200" dirty="0">
                <a:solidFill>
                  <a:srgbClr val="000000"/>
                </a:solidFill>
                <a:latin typeface="Times New Roman Bold"/>
              </a:endParaRPr>
            </a:p>
          </p:txBody>
        </p:sp>
      </p:grpSp>
      <p:grpSp>
        <p:nvGrpSpPr>
          <p:cNvPr id="12" name="Group 12"/>
          <p:cNvGrpSpPr/>
          <p:nvPr/>
        </p:nvGrpSpPr>
        <p:grpSpPr>
          <a:xfrm>
            <a:off x="7000860" y="6215070"/>
            <a:ext cx="7500990" cy="2464611"/>
            <a:chOff x="0" y="0"/>
            <a:chExt cx="7112050" cy="2336816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7112000" cy="2336800"/>
            </a:xfrm>
            <a:custGeom>
              <a:avLst/>
              <a:gdLst/>
              <a:ahLst/>
              <a:cxnLst/>
              <a:rect l="l" t="t" r="r" b="b"/>
              <a:pathLst>
                <a:path w="7112000" h="2336800">
                  <a:moveTo>
                    <a:pt x="0" y="389509"/>
                  </a:moveTo>
                  <a:cubicBezTo>
                    <a:pt x="0" y="174371"/>
                    <a:pt x="174371" y="0"/>
                    <a:pt x="389509" y="0"/>
                  </a:cubicBezTo>
                  <a:lnTo>
                    <a:pt x="6722618" y="0"/>
                  </a:lnTo>
                  <a:cubicBezTo>
                    <a:pt x="6937629" y="0"/>
                    <a:pt x="7112000" y="174371"/>
                    <a:pt x="7112000" y="389509"/>
                  </a:cubicBezTo>
                  <a:lnTo>
                    <a:pt x="7112000" y="1947291"/>
                  </a:lnTo>
                  <a:cubicBezTo>
                    <a:pt x="7112000" y="2162429"/>
                    <a:pt x="6937629" y="2336800"/>
                    <a:pt x="6722491" y="2336800"/>
                  </a:cubicBezTo>
                  <a:lnTo>
                    <a:pt x="389509" y="2336800"/>
                  </a:lnTo>
                  <a:cubicBezTo>
                    <a:pt x="174371" y="2336800"/>
                    <a:pt x="0" y="2162429"/>
                    <a:pt x="0" y="1947291"/>
                  </a:cubicBezTo>
                  <a:close/>
                </a:path>
              </a:pathLst>
            </a:custGeom>
            <a:solidFill>
              <a:srgbClr val="BFBFBF"/>
            </a:solidFill>
          </p:spPr>
        </p:sp>
        <p:sp>
          <p:nvSpPr>
            <p:cNvPr id="14" name="TextBox 14"/>
            <p:cNvSpPr txBox="1"/>
            <p:nvPr/>
          </p:nvSpPr>
          <p:spPr>
            <a:xfrm>
              <a:off x="0" y="-95250"/>
              <a:ext cx="7112050" cy="2432066"/>
            </a:xfrm>
            <a:prstGeom prst="rect">
              <a:avLst/>
            </a:prstGeom>
          </p:spPr>
          <p:txBody>
            <a:bodyPr lIns="71438" tIns="71438" rIns="71438" bIns="71438" rtlCol="0" anchor="ctr"/>
            <a:lstStyle/>
            <a:p>
              <a:pPr algn="ctr">
                <a:lnSpc>
                  <a:spcPts val="5400"/>
                </a:lnSpc>
              </a:pPr>
              <a:r>
                <a:rPr lang="en-US" sz="4500">
                  <a:solidFill>
                    <a:srgbClr val="000000"/>
                  </a:solidFill>
                  <a:latin typeface="Arial"/>
                </a:rPr>
                <a:t>К Солнцу, Месяцу, Ветру</a:t>
              </a:r>
            </a:p>
          </p:txBody>
        </p:sp>
      </p:grpSp>
      <p:grpSp>
        <p:nvGrpSpPr>
          <p:cNvPr id="15" name="Group 15"/>
          <p:cNvGrpSpPr/>
          <p:nvPr/>
        </p:nvGrpSpPr>
        <p:grpSpPr>
          <a:xfrm>
            <a:off x="7022083" y="6215053"/>
            <a:ext cx="7500990" cy="2464611"/>
            <a:chOff x="0" y="0"/>
            <a:chExt cx="7112050" cy="2336816"/>
          </a:xfrm>
        </p:grpSpPr>
        <p:sp>
          <p:nvSpPr>
            <p:cNvPr id="16" name="Freeform 16"/>
            <p:cNvSpPr/>
            <p:nvPr/>
          </p:nvSpPr>
          <p:spPr>
            <a:xfrm>
              <a:off x="0" y="0"/>
              <a:ext cx="7112000" cy="2336800"/>
            </a:xfrm>
            <a:custGeom>
              <a:avLst/>
              <a:gdLst/>
              <a:ahLst/>
              <a:cxnLst/>
              <a:rect l="l" t="t" r="r" b="b"/>
              <a:pathLst>
                <a:path w="7112000" h="2336800">
                  <a:moveTo>
                    <a:pt x="0" y="389509"/>
                  </a:moveTo>
                  <a:cubicBezTo>
                    <a:pt x="0" y="174371"/>
                    <a:pt x="174371" y="0"/>
                    <a:pt x="389509" y="0"/>
                  </a:cubicBezTo>
                  <a:lnTo>
                    <a:pt x="6722618" y="0"/>
                  </a:lnTo>
                  <a:cubicBezTo>
                    <a:pt x="6937629" y="0"/>
                    <a:pt x="7112000" y="174371"/>
                    <a:pt x="7112000" y="389509"/>
                  </a:cubicBezTo>
                  <a:lnTo>
                    <a:pt x="7112000" y="1947291"/>
                  </a:lnTo>
                  <a:cubicBezTo>
                    <a:pt x="7112000" y="2162429"/>
                    <a:pt x="6937629" y="2336800"/>
                    <a:pt x="6722491" y="2336800"/>
                  </a:cubicBezTo>
                  <a:lnTo>
                    <a:pt x="389509" y="2336800"/>
                  </a:lnTo>
                  <a:cubicBezTo>
                    <a:pt x="174371" y="2336800"/>
                    <a:pt x="0" y="2162429"/>
                    <a:pt x="0" y="1947291"/>
                  </a:cubicBezTo>
                  <a:close/>
                </a:path>
              </a:pathLst>
            </a:custGeom>
            <a:solidFill>
              <a:srgbClr val="F2DCDB"/>
            </a:solidFill>
          </p:spPr>
        </p:sp>
        <p:sp>
          <p:nvSpPr>
            <p:cNvPr id="17" name="TextBox 17"/>
            <p:cNvSpPr txBox="1"/>
            <p:nvPr/>
          </p:nvSpPr>
          <p:spPr>
            <a:xfrm>
              <a:off x="0" y="-95250"/>
              <a:ext cx="7112050" cy="2432066"/>
            </a:xfrm>
            <a:prstGeom prst="rect">
              <a:avLst/>
            </a:prstGeom>
          </p:spPr>
          <p:txBody>
            <a:bodyPr lIns="71438" tIns="71438" rIns="71438" bIns="71438" rtlCol="0" anchor="ctr"/>
            <a:lstStyle/>
            <a:p>
              <a:pPr algn="ctr">
                <a:lnSpc>
                  <a:spcPts val="5400"/>
                </a:lnSpc>
              </a:pPr>
              <a:r>
                <a:rPr lang="en-US" sz="4500">
                  <a:solidFill>
                    <a:srgbClr val="000000"/>
                  </a:solidFill>
                  <a:latin typeface="Arial"/>
                </a:rPr>
                <a:t>К кому обращался королевич Елисей в поисках?</a:t>
              </a:r>
            </a:p>
          </p:txBody>
        </p:sp>
      </p:grpSp>
      <p:sp>
        <p:nvSpPr>
          <p:cNvPr id="21" name="Freeform 21" descr="2014-06-11 23-42-32 Яндекс.Фотки - Google Chrome.png"/>
          <p:cNvSpPr/>
          <p:nvPr/>
        </p:nvSpPr>
        <p:spPr>
          <a:xfrm flipH="1">
            <a:off x="2635430" y="3596316"/>
            <a:ext cx="4373206" cy="5598627"/>
          </a:xfrm>
          <a:custGeom>
            <a:avLst/>
            <a:gdLst/>
            <a:ahLst/>
            <a:cxnLst/>
            <a:rect l="l" t="t" r="r" b="b"/>
            <a:pathLst>
              <a:path w="4373206" h="5598627">
                <a:moveTo>
                  <a:pt x="4373206" y="0"/>
                </a:moveTo>
                <a:lnTo>
                  <a:pt x="0" y="0"/>
                </a:lnTo>
                <a:lnTo>
                  <a:pt x="0" y="5598627"/>
                </a:lnTo>
                <a:lnTo>
                  <a:pt x="4373206" y="5598627"/>
                </a:lnTo>
                <a:lnTo>
                  <a:pt x="4373206" y="0"/>
                </a:lnTo>
                <a:close/>
              </a:path>
            </a:pathLst>
          </a:custGeom>
          <a:blipFill>
            <a:blip r:embed="rId5"/>
            <a:stretch>
              <a:fillRect t="-32" b="-32"/>
            </a:stretch>
          </a:blipFill>
        </p:spPr>
      </p:sp>
      <p:pic>
        <p:nvPicPr>
          <p:cNvPr id="22" name="Picture 22" descr="291_vb3x4zsmgfz.gif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rcRect/>
          <a:stretch>
            <a:fillRect/>
          </a:stretch>
        </p:blipFill>
        <p:spPr>
          <a:xfrm>
            <a:off x="13323123" y="3750459"/>
            <a:ext cx="2438160" cy="1607355"/>
          </a:xfrm>
          <a:prstGeom prst="rect">
            <a:avLst/>
          </a:prstGeom>
        </p:spPr>
      </p:pic>
      <p:sp>
        <p:nvSpPr>
          <p:cNvPr id="23" name="Стрелка вправо 22">
            <a:hlinkClick r:id="rId7" action="ppaction://hlinksldjump"/>
          </p:cNvPr>
          <p:cNvSpPr/>
          <p:nvPr/>
        </p:nvSpPr>
        <p:spPr>
          <a:xfrm>
            <a:off x="13258800" y="9182100"/>
            <a:ext cx="2286000" cy="762000"/>
          </a:xfrm>
          <a:prstGeom prst="rightArrow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e-BY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100000">
                <p:cTn id="7" fill="hold" display="0">
                  <p:stCondLst>
                    <p:cond delay="indefinite"/>
                  </p:stCondLst>
                </p:cTn>
                <p:tgtEl>
                  <p:spTgt spid="22"/>
                </p:tgtEl>
              </p:cMediaNode>
            </p:vide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t="-16666" b="-16666"/>
            </a:stretch>
          </a:blipFill>
        </p:spPr>
      </p:sp>
      <p:grpSp>
        <p:nvGrpSpPr>
          <p:cNvPr id="3" name="Group 3"/>
          <p:cNvGrpSpPr/>
          <p:nvPr/>
        </p:nvGrpSpPr>
        <p:grpSpPr>
          <a:xfrm>
            <a:off x="2500266" y="214278"/>
            <a:ext cx="13287468" cy="9858444"/>
            <a:chOff x="0" y="0"/>
            <a:chExt cx="12598488" cy="9347265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12598527" cy="9347327"/>
            </a:xfrm>
            <a:custGeom>
              <a:avLst/>
              <a:gdLst/>
              <a:ahLst/>
              <a:cxnLst/>
              <a:rect l="l" t="t" r="r" b="b"/>
              <a:pathLst>
                <a:path w="12598527" h="9347327">
                  <a:moveTo>
                    <a:pt x="0" y="0"/>
                  </a:moveTo>
                  <a:lnTo>
                    <a:pt x="12598527" y="0"/>
                  </a:lnTo>
                  <a:lnTo>
                    <a:pt x="12598527" y="9347327"/>
                  </a:lnTo>
                  <a:lnTo>
                    <a:pt x="0" y="9347327"/>
                  </a:lnTo>
                  <a:close/>
                </a:path>
              </a:pathLst>
            </a:custGeom>
            <a:solidFill>
              <a:srgbClr val="4F81BD"/>
            </a:solidFill>
          </p:spPr>
        </p:sp>
      </p:grpSp>
      <p:sp>
        <p:nvSpPr>
          <p:cNvPr id="5" name="TextBox 5"/>
          <p:cNvSpPr txBox="1"/>
          <p:nvPr/>
        </p:nvSpPr>
        <p:spPr>
          <a:xfrm>
            <a:off x="2414588" y="9999553"/>
            <a:ext cx="1541875" cy="17953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439"/>
              </a:lnSpc>
            </a:pPr>
            <a:r>
              <a:rPr lang="en-US" sz="1199" dirty="0" smtClean="0">
                <a:solidFill>
                  <a:srgbClr val="000000"/>
                </a:solidFill>
                <a:latin typeface="Times New Roman"/>
              </a:rPr>
              <a:t>/</a:t>
            </a:r>
            <a:endParaRPr lang="en-US" sz="1199" dirty="0">
              <a:solidFill>
                <a:srgbClr val="000000"/>
              </a:solidFill>
              <a:latin typeface="Times New Roman"/>
            </a:endParaRPr>
          </a:p>
        </p:txBody>
      </p:sp>
      <p:grpSp>
        <p:nvGrpSpPr>
          <p:cNvPr id="6" name="Group 6"/>
          <p:cNvGrpSpPr/>
          <p:nvPr/>
        </p:nvGrpSpPr>
        <p:grpSpPr>
          <a:xfrm>
            <a:off x="3678993" y="428592"/>
            <a:ext cx="9751286" cy="1071570"/>
            <a:chOff x="0" y="0"/>
            <a:chExt cx="9245664" cy="1016007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9245600" cy="1016000"/>
            </a:xfrm>
            <a:custGeom>
              <a:avLst/>
              <a:gdLst/>
              <a:ahLst/>
              <a:cxnLst/>
              <a:rect l="l" t="t" r="r" b="b"/>
              <a:pathLst>
                <a:path w="9245600" h="1016000">
                  <a:moveTo>
                    <a:pt x="0" y="169291"/>
                  </a:moveTo>
                  <a:cubicBezTo>
                    <a:pt x="0" y="75819"/>
                    <a:pt x="75819" y="0"/>
                    <a:pt x="169291" y="0"/>
                  </a:cubicBezTo>
                  <a:lnTo>
                    <a:pt x="9076309" y="0"/>
                  </a:lnTo>
                  <a:cubicBezTo>
                    <a:pt x="9169781" y="0"/>
                    <a:pt x="9245600" y="75819"/>
                    <a:pt x="9245600" y="169291"/>
                  </a:cubicBezTo>
                  <a:lnTo>
                    <a:pt x="9245600" y="846709"/>
                  </a:lnTo>
                  <a:cubicBezTo>
                    <a:pt x="9245600" y="940181"/>
                    <a:pt x="9169781" y="1016000"/>
                    <a:pt x="9076309" y="1016000"/>
                  </a:cubicBezTo>
                  <a:lnTo>
                    <a:pt x="169291" y="1016000"/>
                  </a:lnTo>
                  <a:cubicBezTo>
                    <a:pt x="75819" y="1016000"/>
                    <a:pt x="0" y="940181"/>
                    <a:pt x="0" y="846709"/>
                  </a:cubicBezTo>
                  <a:close/>
                </a:path>
              </a:pathLst>
            </a:custGeom>
            <a:solidFill>
              <a:srgbClr val="4F81BD"/>
            </a:solidFill>
          </p:spPr>
        </p:sp>
      </p:grpSp>
      <p:sp>
        <p:nvSpPr>
          <p:cNvPr id="8" name="TextBox 8"/>
          <p:cNvSpPr txBox="1"/>
          <p:nvPr/>
        </p:nvSpPr>
        <p:spPr>
          <a:xfrm>
            <a:off x="3700424" y="550633"/>
            <a:ext cx="9708426" cy="6401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319"/>
              </a:lnSpc>
            </a:pPr>
            <a:r>
              <a:rPr lang="en-US" sz="3599">
                <a:solidFill>
                  <a:srgbClr val="000000"/>
                </a:solidFill>
                <a:latin typeface="Times New Roman"/>
              </a:rPr>
              <a:t>«Сказка о мёртвой царевне и о семи богатырях»</a:t>
            </a:r>
          </a:p>
        </p:txBody>
      </p:sp>
      <p:grpSp>
        <p:nvGrpSpPr>
          <p:cNvPr id="9" name="Group 9"/>
          <p:cNvGrpSpPr/>
          <p:nvPr/>
        </p:nvGrpSpPr>
        <p:grpSpPr>
          <a:xfrm>
            <a:off x="13858908" y="428592"/>
            <a:ext cx="1231948" cy="1071570"/>
            <a:chOff x="0" y="0"/>
            <a:chExt cx="1168070" cy="1016007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1168019" cy="1016000"/>
            </a:xfrm>
            <a:custGeom>
              <a:avLst/>
              <a:gdLst/>
              <a:ahLst/>
              <a:cxnLst/>
              <a:rect l="l" t="t" r="r" b="b"/>
              <a:pathLst>
                <a:path w="1168019" h="1016000">
                  <a:moveTo>
                    <a:pt x="0" y="169291"/>
                  </a:moveTo>
                  <a:cubicBezTo>
                    <a:pt x="0" y="75819"/>
                    <a:pt x="75819" y="0"/>
                    <a:pt x="169291" y="0"/>
                  </a:cubicBezTo>
                  <a:lnTo>
                    <a:pt x="998728" y="0"/>
                  </a:lnTo>
                  <a:cubicBezTo>
                    <a:pt x="1092200" y="0"/>
                    <a:pt x="1168019" y="75819"/>
                    <a:pt x="1168019" y="169291"/>
                  </a:cubicBezTo>
                  <a:lnTo>
                    <a:pt x="1168019" y="846709"/>
                  </a:lnTo>
                  <a:cubicBezTo>
                    <a:pt x="1168019" y="940181"/>
                    <a:pt x="1092200" y="1016000"/>
                    <a:pt x="998728" y="1016000"/>
                  </a:cubicBezTo>
                  <a:lnTo>
                    <a:pt x="169291" y="1016000"/>
                  </a:lnTo>
                  <a:cubicBezTo>
                    <a:pt x="75819" y="1016000"/>
                    <a:pt x="0" y="940181"/>
                    <a:pt x="0" y="846709"/>
                  </a:cubicBezTo>
                  <a:close/>
                </a:path>
              </a:pathLst>
            </a:custGeom>
            <a:solidFill>
              <a:srgbClr val="F2DCDB"/>
            </a:solidFill>
          </p:spPr>
        </p:sp>
        <p:sp>
          <p:nvSpPr>
            <p:cNvPr id="11" name="TextBox 11"/>
            <p:cNvSpPr txBox="1"/>
            <p:nvPr/>
          </p:nvSpPr>
          <p:spPr>
            <a:xfrm>
              <a:off x="0" y="-85725"/>
              <a:ext cx="1168070" cy="1101732"/>
            </a:xfrm>
            <a:prstGeom prst="rect">
              <a:avLst/>
            </a:prstGeom>
          </p:spPr>
          <p:txBody>
            <a:bodyPr lIns="71438" tIns="71438" rIns="71438" bIns="71438" rtlCol="0" anchor="ctr"/>
            <a:lstStyle/>
            <a:p>
              <a:pPr algn="ctr">
                <a:lnSpc>
                  <a:spcPts val="5040"/>
                </a:lnSpc>
              </a:pPr>
              <a:r>
                <a:rPr lang="ru-RU" sz="4200" dirty="0">
                  <a:solidFill>
                    <a:srgbClr val="000000"/>
                  </a:solidFill>
                  <a:latin typeface="Times New Roman Bold"/>
                </a:rPr>
                <a:t>5</a:t>
              </a:r>
              <a:r>
                <a:rPr lang="en-US" sz="4200" dirty="0" smtClean="0">
                  <a:solidFill>
                    <a:srgbClr val="000000"/>
                  </a:solidFill>
                  <a:latin typeface="Times New Roman Bold"/>
                </a:rPr>
                <a:t>0</a:t>
              </a:r>
              <a:endParaRPr lang="en-US" sz="4200" dirty="0">
                <a:solidFill>
                  <a:srgbClr val="000000"/>
                </a:solidFill>
                <a:latin typeface="Times New Roman Bold"/>
              </a:endParaRPr>
            </a:p>
          </p:txBody>
        </p:sp>
      </p:grpSp>
      <p:grpSp>
        <p:nvGrpSpPr>
          <p:cNvPr id="12" name="Group 12"/>
          <p:cNvGrpSpPr/>
          <p:nvPr/>
        </p:nvGrpSpPr>
        <p:grpSpPr>
          <a:xfrm>
            <a:off x="7000860" y="6215070"/>
            <a:ext cx="7500990" cy="2464611"/>
            <a:chOff x="0" y="0"/>
            <a:chExt cx="7112050" cy="2336816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7112000" cy="2336800"/>
            </a:xfrm>
            <a:custGeom>
              <a:avLst/>
              <a:gdLst/>
              <a:ahLst/>
              <a:cxnLst/>
              <a:rect l="l" t="t" r="r" b="b"/>
              <a:pathLst>
                <a:path w="7112000" h="2336800">
                  <a:moveTo>
                    <a:pt x="0" y="389509"/>
                  </a:moveTo>
                  <a:cubicBezTo>
                    <a:pt x="0" y="174371"/>
                    <a:pt x="174371" y="0"/>
                    <a:pt x="389509" y="0"/>
                  </a:cubicBezTo>
                  <a:lnTo>
                    <a:pt x="6722618" y="0"/>
                  </a:lnTo>
                  <a:cubicBezTo>
                    <a:pt x="6937629" y="0"/>
                    <a:pt x="7112000" y="174371"/>
                    <a:pt x="7112000" y="389509"/>
                  </a:cubicBezTo>
                  <a:lnTo>
                    <a:pt x="7112000" y="1947291"/>
                  </a:lnTo>
                  <a:cubicBezTo>
                    <a:pt x="7112000" y="2162429"/>
                    <a:pt x="6937629" y="2336800"/>
                    <a:pt x="6722491" y="2336800"/>
                  </a:cubicBezTo>
                  <a:lnTo>
                    <a:pt x="389509" y="2336800"/>
                  </a:lnTo>
                  <a:cubicBezTo>
                    <a:pt x="174371" y="2336800"/>
                    <a:pt x="0" y="2162429"/>
                    <a:pt x="0" y="1947291"/>
                  </a:cubicBezTo>
                  <a:close/>
                </a:path>
              </a:pathLst>
            </a:custGeom>
            <a:solidFill>
              <a:srgbClr val="BFBFBF"/>
            </a:solidFill>
          </p:spPr>
        </p:sp>
        <p:sp>
          <p:nvSpPr>
            <p:cNvPr id="14" name="TextBox 14"/>
            <p:cNvSpPr txBox="1"/>
            <p:nvPr/>
          </p:nvSpPr>
          <p:spPr>
            <a:xfrm>
              <a:off x="0" y="-95250"/>
              <a:ext cx="7112050" cy="2432066"/>
            </a:xfrm>
            <a:prstGeom prst="rect">
              <a:avLst/>
            </a:prstGeom>
          </p:spPr>
          <p:txBody>
            <a:bodyPr lIns="71438" tIns="71438" rIns="71438" bIns="71438" rtlCol="0" anchor="ctr"/>
            <a:lstStyle/>
            <a:p>
              <a:pPr algn="ctr">
                <a:lnSpc>
                  <a:spcPts val="5400"/>
                </a:lnSpc>
              </a:pPr>
              <a:r>
                <a:rPr lang="en-US" sz="4500">
                  <a:solidFill>
                    <a:srgbClr val="000000"/>
                  </a:solidFill>
                  <a:latin typeface="Arial"/>
                </a:rPr>
                <a:t>Соколко</a:t>
              </a:r>
            </a:p>
          </p:txBody>
        </p:sp>
      </p:grpSp>
      <p:grpSp>
        <p:nvGrpSpPr>
          <p:cNvPr id="15" name="Group 15"/>
          <p:cNvGrpSpPr/>
          <p:nvPr/>
        </p:nvGrpSpPr>
        <p:grpSpPr>
          <a:xfrm>
            <a:off x="7000860" y="6215070"/>
            <a:ext cx="7500990" cy="2464611"/>
            <a:chOff x="0" y="0"/>
            <a:chExt cx="7112050" cy="2336816"/>
          </a:xfrm>
        </p:grpSpPr>
        <p:sp>
          <p:nvSpPr>
            <p:cNvPr id="16" name="Freeform 16"/>
            <p:cNvSpPr/>
            <p:nvPr/>
          </p:nvSpPr>
          <p:spPr>
            <a:xfrm>
              <a:off x="0" y="0"/>
              <a:ext cx="7112000" cy="2336800"/>
            </a:xfrm>
            <a:custGeom>
              <a:avLst/>
              <a:gdLst/>
              <a:ahLst/>
              <a:cxnLst/>
              <a:rect l="l" t="t" r="r" b="b"/>
              <a:pathLst>
                <a:path w="7112000" h="2336800">
                  <a:moveTo>
                    <a:pt x="0" y="389509"/>
                  </a:moveTo>
                  <a:cubicBezTo>
                    <a:pt x="0" y="174371"/>
                    <a:pt x="174371" y="0"/>
                    <a:pt x="389509" y="0"/>
                  </a:cubicBezTo>
                  <a:lnTo>
                    <a:pt x="6722618" y="0"/>
                  </a:lnTo>
                  <a:cubicBezTo>
                    <a:pt x="6937629" y="0"/>
                    <a:pt x="7112000" y="174371"/>
                    <a:pt x="7112000" y="389509"/>
                  </a:cubicBezTo>
                  <a:lnTo>
                    <a:pt x="7112000" y="1947291"/>
                  </a:lnTo>
                  <a:cubicBezTo>
                    <a:pt x="7112000" y="2162429"/>
                    <a:pt x="6937629" y="2336800"/>
                    <a:pt x="6722491" y="2336800"/>
                  </a:cubicBezTo>
                  <a:lnTo>
                    <a:pt x="389509" y="2336800"/>
                  </a:lnTo>
                  <a:cubicBezTo>
                    <a:pt x="174371" y="2336800"/>
                    <a:pt x="0" y="2162429"/>
                    <a:pt x="0" y="1947291"/>
                  </a:cubicBezTo>
                  <a:close/>
                </a:path>
              </a:pathLst>
            </a:custGeom>
            <a:solidFill>
              <a:srgbClr val="F2DCDB"/>
            </a:solidFill>
          </p:spPr>
        </p:sp>
        <p:sp>
          <p:nvSpPr>
            <p:cNvPr id="17" name="TextBox 17"/>
            <p:cNvSpPr txBox="1"/>
            <p:nvPr/>
          </p:nvSpPr>
          <p:spPr>
            <a:xfrm>
              <a:off x="0" y="-95250"/>
              <a:ext cx="7112050" cy="2432066"/>
            </a:xfrm>
            <a:prstGeom prst="rect">
              <a:avLst/>
            </a:prstGeom>
          </p:spPr>
          <p:txBody>
            <a:bodyPr lIns="71438" tIns="71438" rIns="71438" bIns="71438" rtlCol="0" anchor="ctr"/>
            <a:lstStyle/>
            <a:p>
              <a:pPr algn="ctr">
                <a:lnSpc>
                  <a:spcPts val="5400"/>
                </a:lnSpc>
              </a:pPr>
              <a:r>
                <a:rPr lang="en-US" sz="4500" dirty="0">
                  <a:solidFill>
                    <a:srgbClr val="000000"/>
                  </a:solidFill>
                  <a:latin typeface="Arial"/>
                </a:rPr>
                <a:t>У </a:t>
              </a:r>
              <a:r>
                <a:rPr lang="en-US" sz="4500" dirty="0" err="1">
                  <a:solidFill>
                    <a:srgbClr val="000000"/>
                  </a:solidFill>
                  <a:latin typeface="Arial"/>
                </a:rPr>
                <a:t>семи</a:t>
              </a:r>
              <a:r>
                <a:rPr lang="en-US" sz="4500" dirty="0">
                  <a:solidFill>
                    <a:srgbClr val="000000"/>
                  </a:solidFill>
                  <a:latin typeface="Arial"/>
                </a:rPr>
                <a:t> </a:t>
              </a:r>
              <a:r>
                <a:rPr lang="en-US" sz="4500" dirty="0" err="1">
                  <a:solidFill>
                    <a:srgbClr val="000000"/>
                  </a:solidFill>
                  <a:latin typeface="Arial"/>
                </a:rPr>
                <a:t>богатырей</a:t>
              </a:r>
              <a:r>
                <a:rPr lang="en-US" sz="4500" dirty="0">
                  <a:solidFill>
                    <a:srgbClr val="000000"/>
                  </a:solidFill>
                  <a:latin typeface="Arial"/>
                </a:rPr>
                <a:t> </a:t>
              </a:r>
              <a:r>
                <a:rPr lang="en-US" sz="4500" dirty="0" err="1">
                  <a:solidFill>
                    <a:srgbClr val="000000"/>
                  </a:solidFill>
                  <a:latin typeface="Arial"/>
                </a:rPr>
                <a:t>была</a:t>
              </a:r>
              <a:r>
                <a:rPr lang="en-US" sz="4500" dirty="0">
                  <a:solidFill>
                    <a:srgbClr val="000000"/>
                  </a:solidFill>
                  <a:latin typeface="Arial"/>
                </a:rPr>
                <a:t> </a:t>
              </a:r>
              <a:r>
                <a:rPr lang="en-US" sz="4500" dirty="0" err="1">
                  <a:solidFill>
                    <a:srgbClr val="000000"/>
                  </a:solidFill>
                  <a:latin typeface="Arial"/>
                </a:rPr>
                <a:t>собака</a:t>
              </a:r>
              <a:r>
                <a:rPr lang="en-US" sz="4500" dirty="0">
                  <a:solidFill>
                    <a:srgbClr val="000000"/>
                  </a:solidFill>
                  <a:latin typeface="Arial"/>
                </a:rPr>
                <a:t>. А </a:t>
              </a:r>
              <a:r>
                <a:rPr lang="en-US" sz="4500" dirty="0" err="1">
                  <a:solidFill>
                    <a:srgbClr val="000000"/>
                  </a:solidFill>
                  <a:latin typeface="Arial"/>
                </a:rPr>
                <a:t>какая</a:t>
              </a:r>
              <a:r>
                <a:rPr lang="en-US" sz="4500" dirty="0">
                  <a:solidFill>
                    <a:srgbClr val="000000"/>
                  </a:solidFill>
                  <a:latin typeface="Arial"/>
                </a:rPr>
                <a:t> у </a:t>
              </a:r>
              <a:r>
                <a:rPr lang="en-US" sz="4500" dirty="0" err="1">
                  <a:solidFill>
                    <a:srgbClr val="000000"/>
                  </a:solidFill>
                  <a:latin typeface="Arial"/>
                </a:rPr>
                <a:t>неё</a:t>
              </a:r>
              <a:r>
                <a:rPr lang="en-US" sz="4500" dirty="0">
                  <a:solidFill>
                    <a:srgbClr val="000000"/>
                  </a:solidFill>
                  <a:latin typeface="Arial"/>
                </a:rPr>
                <a:t> </a:t>
              </a:r>
              <a:r>
                <a:rPr lang="en-US" sz="4500" dirty="0" err="1">
                  <a:solidFill>
                    <a:srgbClr val="000000"/>
                  </a:solidFill>
                  <a:latin typeface="Arial"/>
                </a:rPr>
                <a:t>была</a:t>
              </a:r>
              <a:r>
                <a:rPr lang="en-US" sz="4500" dirty="0">
                  <a:solidFill>
                    <a:srgbClr val="000000"/>
                  </a:solidFill>
                  <a:latin typeface="Arial"/>
                </a:rPr>
                <a:t> </a:t>
              </a:r>
              <a:r>
                <a:rPr lang="en-US" sz="4500" dirty="0" err="1">
                  <a:solidFill>
                    <a:srgbClr val="000000"/>
                  </a:solidFill>
                  <a:latin typeface="Arial"/>
                </a:rPr>
                <a:t>кличка</a:t>
              </a:r>
              <a:r>
                <a:rPr lang="en-US" sz="4500" dirty="0">
                  <a:solidFill>
                    <a:srgbClr val="000000"/>
                  </a:solidFill>
                  <a:latin typeface="Arial"/>
                </a:rPr>
                <a:t>?</a:t>
              </a:r>
            </a:p>
          </p:txBody>
        </p:sp>
      </p:grpSp>
      <p:sp>
        <p:nvSpPr>
          <p:cNvPr id="21" name="Freeform 21" descr="2014-06-11 23-42-32 Яндекс.Фотки - Google Chrome.png"/>
          <p:cNvSpPr/>
          <p:nvPr/>
        </p:nvSpPr>
        <p:spPr>
          <a:xfrm flipH="1">
            <a:off x="2584815" y="3583473"/>
            <a:ext cx="4373206" cy="5598627"/>
          </a:xfrm>
          <a:custGeom>
            <a:avLst/>
            <a:gdLst/>
            <a:ahLst/>
            <a:cxnLst/>
            <a:rect l="l" t="t" r="r" b="b"/>
            <a:pathLst>
              <a:path w="4373206" h="5598627">
                <a:moveTo>
                  <a:pt x="4373206" y="0"/>
                </a:moveTo>
                <a:lnTo>
                  <a:pt x="0" y="0"/>
                </a:lnTo>
                <a:lnTo>
                  <a:pt x="0" y="5598627"/>
                </a:lnTo>
                <a:lnTo>
                  <a:pt x="4373206" y="5598627"/>
                </a:lnTo>
                <a:lnTo>
                  <a:pt x="4373206" y="0"/>
                </a:lnTo>
                <a:close/>
              </a:path>
            </a:pathLst>
          </a:custGeom>
          <a:blipFill>
            <a:blip r:embed="rId6"/>
            <a:stretch>
              <a:fillRect t="-32" b="-32"/>
            </a:stretch>
          </a:blipFill>
        </p:spPr>
      </p:sp>
      <p:pic>
        <p:nvPicPr>
          <p:cNvPr id="22" name="Picture 22" descr="291_vb3x4zsmgfz.gif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rcRect/>
          <a:stretch>
            <a:fillRect/>
          </a:stretch>
        </p:blipFill>
        <p:spPr>
          <a:xfrm>
            <a:off x="13323123" y="3750459"/>
            <a:ext cx="2438160" cy="1607355"/>
          </a:xfrm>
          <a:prstGeom prst="rect">
            <a:avLst/>
          </a:prstGeom>
        </p:spPr>
      </p:pic>
      <p:sp>
        <p:nvSpPr>
          <p:cNvPr id="23" name="Стрелка вправо 22">
            <a:hlinkClick r:id="rId8" action="ppaction://hlinksldjump"/>
          </p:cNvPr>
          <p:cNvSpPr/>
          <p:nvPr/>
        </p:nvSpPr>
        <p:spPr>
          <a:xfrm>
            <a:off x="13258800" y="9182100"/>
            <a:ext cx="2286000" cy="762000"/>
          </a:xfrm>
          <a:prstGeom prst="rightArrow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e-BY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100000">
                <p:cTn id="7" fill="hold" display="0">
                  <p:stCondLst>
                    <p:cond delay="indefinite"/>
                  </p:stCondLst>
                </p:cTn>
                <p:tgtEl>
                  <p:spTgt spid="22"/>
                </p:tgtEl>
              </p:cMediaNode>
            </p:video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16666" b="-16666"/>
            </a:stretch>
          </a:blipFill>
        </p:spPr>
      </p:sp>
      <p:grpSp>
        <p:nvGrpSpPr>
          <p:cNvPr id="3" name="Group 3"/>
          <p:cNvGrpSpPr/>
          <p:nvPr/>
        </p:nvGrpSpPr>
        <p:grpSpPr>
          <a:xfrm>
            <a:off x="2410730" y="214278"/>
            <a:ext cx="13287468" cy="9858444"/>
            <a:chOff x="0" y="0"/>
            <a:chExt cx="12598488" cy="9347265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12598527" cy="9347327"/>
            </a:xfrm>
            <a:custGeom>
              <a:avLst/>
              <a:gdLst/>
              <a:ahLst/>
              <a:cxnLst/>
              <a:rect l="l" t="t" r="r" b="b"/>
              <a:pathLst>
                <a:path w="12598527" h="9347327">
                  <a:moveTo>
                    <a:pt x="0" y="0"/>
                  </a:moveTo>
                  <a:lnTo>
                    <a:pt x="12598527" y="0"/>
                  </a:lnTo>
                  <a:lnTo>
                    <a:pt x="12598527" y="9347327"/>
                  </a:lnTo>
                  <a:lnTo>
                    <a:pt x="0" y="9347327"/>
                  </a:lnTo>
                  <a:close/>
                </a:path>
              </a:pathLst>
            </a:custGeom>
            <a:solidFill>
              <a:srgbClr val="4F81BD"/>
            </a:solidFill>
          </p:spPr>
        </p:sp>
      </p:grpSp>
      <p:sp>
        <p:nvSpPr>
          <p:cNvPr id="6" name="Freeform 6" descr="3.png"/>
          <p:cNvSpPr/>
          <p:nvPr/>
        </p:nvSpPr>
        <p:spPr>
          <a:xfrm>
            <a:off x="7876463" y="1821628"/>
            <a:ext cx="6086736" cy="6923636"/>
          </a:xfrm>
          <a:custGeom>
            <a:avLst/>
            <a:gdLst/>
            <a:ahLst/>
            <a:cxnLst/>
            <a:rect l="l" t="t" r="r" b="b"/>
            <a:pathLst>
              <a:path w="6086736" h="6923636">
                <a:moveTo>
                  <a:pt x="0" y="0"/>
                </a:moveTo>
                <a:lnTo>
                  <a:pt x="6086736" y="0"/>
                </a:lnTo>
                <a:lnTo>
                  <a:pt x="6086736" y="6923635"/>
                </a:lnTo>
                <a:lnTo>
                  <a:pt x="0" y="6923635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b="-323"/>
            </a:stretch>
          </a:blipFill>
        </p:spPr>
      </p:sp>
      <p:grpSp>
        <p:nvGrpSpPr>
          <p:cNvPr id="7" name="Group 7"/>
          <p:cNvGrpSpPr/>
          <p:nvPr/>
        </p:nvGrpSpPr>
        <p:grpSpPr>
          <a:xfrm>
            <a:off x="3678993" y="428592"/>
            <a:ext cx="9751286" cy="1071570"/>
            <a:chOff x="0" y="0"/>
            <a:chExt cx="9245664" cy="1016007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9245600" cy="1016000"/>
            </a:xfrm>
            <a:custGeom>
              <a:avLst/>
              <a:gdLst/>
              <a:ahLst/>
              <a:cxnLst/>
              <a:rect l="l" t="t" r="r" b="b"/>
              <a:pathLst>
                <a:path w="9245600" h="1016000">
                  <a:moveTo>
                    <a:pt x="0" y="169291"/>
                  </a:moveTo>
                  <a:cubicBezTo>
                    <a:pt x="0" y="75819"/>
                    <a:pt x="75819" y="0"/>
                    <a:pt x="169291" y="0"/>
                  </a:cubicBezTo>
                  <a:lnTo>
                    <a:pt x="9076309" y="0"/>
                  </a:lnTo>
                  <a:cubicBezTo>
                    <a:pt x="9169781" y="0"/>
                    <a:pt x="9245600" y="75819"/>
                    <a:pt x="9245600" y="169291"/>
                  </a:cubicBezTo>
                  <a:lnTo>
                    <a:pt x="9245600" y="846709"/>
                  </a:lnTo>
                  <a:cubicBezTo>
                    <a:pt x="9245600" y="940181"/>
                    <a:pt x="9169781" y="1016000"/>
                    <a:pt x="9076309" y="1016000"/>
                  </a:cubicBezTo>
                  <a:lnTo>
                    <a:pt x="169291" y="1016000"/>
                  </a:lnTo>
                  <a:cubicBezTo>
                    <a:pt x="75819" y="1016000"/>
                    <a:pt x="0" y="940181"/>
                    <a:pt x="0" y="846709"/>
                  </a:cubicBezTo>
                  <a:close/>
                </a:path>
              </a:pathLst>
            </a:custGeom>
            <a:solidFill>
              <a:srgbClr val="4F81BD"/>
            </a:solidFill>
          </p:spPr>
        </p:sp>
      </p:grpSp>
      <p:sp>
        <p:nvSpPr>
          <p:cNvPr id="9" name="TextBox 9"/>
          <p:cNvSpPr txBox="1"/>
          <p:nvPr/>
        </p:nvSpPr>
        <p:spPr>
          <a:xfrm>
            <a:off x="3700424" y="550633"/>
            <a:ext cx="9708426" cy="6401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319"/>
              </a:lnSpc>
            </a:pPr>
            <a:r>
              <a:rPr lang="en-US" sz="3599">
                <a:solidFill>
                  <a:srgbClr val="000000"/>
                </a:solidFill>
                <a:latin typeface="Times New Roman"/>
              </a:rPr>
              <a:t>«Сказка о царе Салтане…»</a:t>
            </a:r>
          </a:p>
        </p:txBody>
      </p:sp>
      <p:grpSp>
        <p:nvGrpSpPr>
          <p:cNvPr id="10" name="Group 10"/>
          <p:cNvGrpSpPr/>
          <p:nvPr/>
        </p:nvGrpSpPr>
        <p:grpSpPr>
          <a:xfrm>
            <a:off x="13858908" y="428592"/>
            <a:ext cx="1231948" cy="1071570"/>
            <a:chOff x="0" y="0"/>
            <a:chExt cx="1168070" cy="1016007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1168019" cy="1016000"/>
            </a:xfrm>
            <a:custGeom>
              <a:avLst/>
              <a:gdLst/>
              <a:ahLst/>
              <a:cxnLst/>
              <a:rect l="l" t="t" r="r" b="b"/>
              <a:pathLst>
                <a:path w="1168019" h="1016000">
                  <a:moveTo>
                    <a:pt x="0" y="169291"/>
                  </a:moveTo>
                  <a:cubicBezTo>
                    <a:pt x="0" y="75819"/>
                    <a:pt x="75819" y="0"/>
                    <a:pt x="169291" y="0"/>
                  </a:cubicBezTo>
                  <a:lnTo>
                    <a:pt x="998728" y="0"/>
                  </a:lnTo>
                  <a:cubicBezTo>
                    <a:pt x="1092200" y="0"/>
                    <a:pt x="1168019" y="75819"/>
                    <a:pt x="1168019" y="169291"/>
                  </a:cubicBezTo>
                  <a:lnTo>
                    <a:pt x="1168019" y="846709"/>
                  </a:lnTo>
                  <a:cubicBezTo>
                    <a:pt x="1168019" y="940181"/>
                    <a:pt x="1092200" y="1016000"/>
                    <a:pt x="998728" y="1016000"/>
                  </a:cubicBezTo>
                  <a:lnTo>
                    <a:pt x="169291" y="1016000"/>
                  </a:lnTo>
                  <a:cubicBezTo>
                    <a:pt x="75819" y="1016000"/>
                    <a:pt x="0" y="940181"/>
                    <a:pt x="0" y="846709"/>
                  </a:cubicBezTo>
                  <a:close/>
                </a:path>
              </a:pathLst>
            </a:custGeom>
            <a:solidFill>
              <a:srgbClr val="FFFFB3"/>
            </a:solidFill>
          </p:spPr>
        </p:sp>
        <p:sp>
          <p:nvSpPr>
            <p:cNvPr id="12" name="TextBox 12"/>
            <p:cNvSpPr txBox="1"/>
            <p:nvPr/>
          </p:nvSpPr>
          <p:spPr>
            <a:xfrm>
              <a:off x="0" y="-85725"/>
              <a:ext cx="1168070" cy="1101732"/>
            </a:xfrm>
            <a:prstGeom prst="rect">
              <a:avLst/>
            </a:prstGeom>
          </p:spPr>
          <p:txBody>
            <a:bodyPr lIns="71438" tIns="71438" rIns="71438" bIns="71438" rtlCol="0" anchor="ctr"/>
            <a:lstStyle/>
            <a:p>
              <a:pPr algn="ctr">
                <a:lnSpc>
                  <a:spcPts val="5040"/>
                </a:lnSpc>
              </a:pPr>
              <a:r>
                <a:rPr lang="en-US" sz="4200">
                  <a:solidFill>
                    <a:srgbClr val="000000"/>
                  </a:solidFill>
                  <a:latin typeface="Times New Roman Bold"/>
                </a:rPr>
                <a:t>10</a:t>
              </a:r>
            </a:p>
          </p:txBody>
        </p:sp>
      </p:grpSp>
      <p:sp>
        <p:nvSpPr>
          <p:cNvPr id="22" name="Freeform 22" descr="2.png"/>
          <p:cNvSpPr/>
          <p:nvPr/>
        </p:nvSpPr>
        <p:spPr>
          <a:xfrm>
            <a:off x="2711108" y="1743568"/>
            <a:ext cx="4606267" cy="7158996"/>
          </a:xfrm>
          <a:custGeom>
            <a:avLst/>
            <a:gdLst/>
            <a:ahLst/>
            <a:cxnLst/>
            <a:rect l="l" t="t" r="r" b="b"/>
            <a:pathLst>
              <a:path w="4822065" h="7411543">
                <a:moveTo>
                  <a:pt x="0" y="0"/>
                </a:moveTo>
                <a:lnTo>
                  <a:pt x="4822065" y="0"/>
                </a:lnTo>
                <a:lnTo>
                  <a:pt x="4822065" y="7411544"/>
                </a:lnTo>
                <a:lnTo>
                  <a:pt x="0" y="7411544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r="-97"/>
            </a:stretch>
          </a:blipFill>
        </p:spPr>
      </p:sp>
      <p:sp>
        <p:nvSpPr>
          <p:cNvPr id="23" name="Стрелка вправо 22">
            <a:hlinkClick r:id="rId5" action="ppaction://hlinksldjump"/>
          </p:cNvPr>
          <p:cNvSpPr/>
          <p:nvPr/>
        </p:nvSpPr>
        <p:spPr>
          <a:xfrm>
            <a:off x="13258800" y="9182100"/>
            <a:ext cx="2286000" cy="762000"/>
          </a:xfrm>
          <a:prstGeom prst="rightArrow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e-BY"/>
          </a:p>
        </p:txBody>
      </p:sp>
      <p:grpSp>
        <p:nvGrpSpPr>
          <p:cNvPr id="19" name="Group 13"/>
          <p:cNvGrpSpPr/>
          <p:nvPr/>
        </p:nvGrpSpPr>
        <p:grpSpPr>
          <a:xfrm>
            <a:off x="7617753" y="6601445"/>
            <a:ext cx="7519861" cy="2565070"/>
            <a:chOff x="22897" y="216203"/>
            <a:chExt cx="7129942" cy="2432066"/>
          </a:xfrm>
        </p:grpSpPr>
        <p:sp>
          <p:nvSpPr>
            <p:cNvPr id="20" name="Freeform 14"/>
            <p:cNvSpPr/>
            <p:nvPr/>
          </p:nvSpPr>
          <p:spPr>
            <a:xfrm>
              <a:off x="22897" y="268649"/>
              <a:ext cx="7112000" cy="2336800"/>
            </a:xfrm>
            <a:custGeom>
              <a:avLst/>
              <a:gdLst/>
              <a:ahLst/>
              <a:cxnLst/>
              <a:rect l="l" t="t" r="r" b="b"/>
              <a:pathLst>
                <a:path w="7112000" h="2336800">
                  <a:moveTo>
                    <a:pt x="0" y="389509"/>
                  </a:moveTo>
                  <a:cubicBezTo>
                    <a:pt x="0" y="174371"/>
                    <a:pt x="174371" y="0"/>
                    <a:pt x="389509" y="0"/>
                  </a:cubicBezTo>
                  <a:lnTo>
                    <a:pt x="6722618" y="0"/>
                  </a:lnTo>
                  <a:cubicBezTo>
                    <a:pt x="6937629" y="0"/>
                    <a:pt x="7112000" y="174371"/>
                    <a:pt x="7112000" y="389509"/>
                  </a:cubicBezTo>
                  <a:lnTo>
                    <a:pt x="7112000" y="1947291"/>
                  </a:lnTo>
                  <a:cubicBezTo>
                    <a:pt x="7112000" y="2162429"/>
                    <a:pt x="6937629" y="2336800"/>
                    <a:pt x="6722491" y="2336800"/>
                  </a:cubicBezTo>
                  <a:lnTo>
                    <a:pt x="389509" y="2336800"/>
                  </a:lnTo>
                  <a:cubicBezTo>
                    <a:pt x="174371" y="2336800"/>
                    <a:pt x="0" y="2162429"/>
                    <a:pt x="0" y="1947291"/>
                  </a:cubicBezTo>
                  <a:close/>
                </a:path>
              </a:pathLst>
            </a:custGeom>
            <a:solidFill>
              <a:srgbClr val="BFBFBF"/>
            </a:solidFill>
          </p:spPr>
        </p:sp>
        <p:sp>
          <p:nvSpPr>
            <p:cNvPr id="21" name="TextBox 15"/>
            <p:cNvSpPr txBox="1"/>
            <p:nvPr/>
          </p:nvSpPr>
          <p:spPr>
            <a:xfrm>
              <a:off x="40789" y="216203"/>
              <a:ext cx="7112050" cy="2432066"/>
            </a:xfrm>
            <a:prstGeom prst="rect">
              <a:avLst/>
            </a:prstGeom>
          </p:spPr>
          <p:txBody>
            <a:bodyPr lIns="71438" tIns="71438" rIns="71438" bIns="71438" rtlCol="0" anchor="ctr"/>
            <a:lstStyle/>
            <a:p>
              <a:pPr algn="ctr">
                <a:lnSpc>
                  <a:spcPts val="5400"/>
                </a:lnSpc>
              </a:pPr>
              <a:r>
                <a:rPr lang="ru-RU" sz="4500" dirty="0">
                  <a:solidFill>
                    <a:srgbClr val="000000"/>
                  </a:solidFill>
                  <a:latin typeface="Arial"/>
                </a:rPr>
                <a:t>Д</a:t>
              </a:r>
              <a:r>
                <a:rPr lang="ru-RU" sz="4500" dirty="0" smtClean="0">
                  <a:solidFill>
                    <a:srgbClr val="000000"/>
                  </a:solidFill>
                  <a:latin typeface="Arial"/>
                </a:rPr>
                <a:t>ве</a:t>
              </a:r>
              <a:endParaRPr lang="en-US" sz="4500" dirty="0">
                <a:solidFill>
                  <a:srgbClr val="000000"/>
                </a:solidFill>
                <a:latin typeface="Arial"/>
              </a:endParaRPr>
            </a:p>
          </p:txBody>
        </p:sp>
      </p:grpSp>
      <p:grpSp>
        <p:nvGrpSpPr>
          <p:cNvPr id="16" name="Group 16"/>
          <p:cNvGrpSpPr/>
          <p:nvPr/>
        </p:nvGrpSpPr>
        <p:grpSpPr>
          <a:xfrm>
            <a:off x="7617753" y="6498340"/>
            <a:ext cx="7500937" cy="2652589"/>
            <a:chOff x="411501" y="-168531"/>
            <a:chExt cx="7112000" cy="2515047"/>
          </a:xfrm>
        </p:grpSpPr>
        <p:sp>
          <p:nvSpPr>
            <p:cNvPr id="17" name="Freeform 17"/>
            <p:cNvSpPr/>
            <p:nvPr/>
          </p:nvSpPr>
          <p:spPr>
            <a:xfrm>
              <a:off x="411501" y="9716"/>
              <a:ext cx="7112000" cy="2336800"/>
            </a:xfrm>
            <a:custGeom>
              <a:avLst/>
              <a:gdLst/>
              <a:ahLst/>
              <a:cxnLst/>
              <a:rect l="l" t="t" r="r" b="b"/>
              <a:pathLst>
                <a:path w="7112000" h="2336800">
                  <a:moveTo>
                    <a:pt x="0" y="389509"/>
                  </a:moveTo>
                  <a:cubicBezTo>
                    <a:pt x="0" y="174371"/>
                    <a:pt x="174371" y="0"/>
                    <a:pt x="389509" y="0"/>
                  </a:cubicBezTo>
                  <a:lnTo>
                    <a:pt x="6722618" y="0"/>
                  </a:lnTo>
                  <a:cubicBezTo>
                    <a:pt x="6937629" y="0"/>
                    <a:pt x="7112000" y="174371"/>
                    <a:pt x="7112000" y="389509"/>
                  </a:cubicBezTo>
                  <a:lnTo>
                    <a:pt x="7112000" y="1947291"/>
                  </a:lnTo>
                  <a:cubicBezTo>
                    <a:pt x="7112000" y="2162429"/>
                    <a:pt x="6937629" y="2336800"/>
                    <a:pt x="6722491" y="2336800"/>
                  </a:cubicBezTo>
                  <a:lnTo>
                    <a:pt x="389509" y="2336800"/>
                  </a:lnTo>
                  <a:cubicBezTo>
                    <a:pt x="174371" y="2336800"/>
                    <a:pt x="0" y="2162429"/>
                    <a:pt x="0" y="1947291"/>
                  </a:cubicBezTo>
                  <a:close/>
                </a:path>
              </a:pathLst>
            </a:custGeom>
            <a:solidFill>
              <a:srgbClr val="FFFFB3"/>
            </a:solidFill>
          </p:spPr>
        </p:sp>
        <p:sp>
          <p:nvSpPr>
            <p:cNvPr id="18" name="TextBox 18"/>
            <p:cNvSpPr txBox="1"/>
            <p:nvPr/>
          </p:nvSpPr>
          <p:spPr>
            <a:xfrm>
              <a:off x="635773" y="-168531"/>
              <a:ext cx="6663454" cy="2432066"/>
            </a:xfrm>
            <a:prstGeom prst="rect">
              <a:avLst/>
            </a:prstGeom>
          </p:spPr>
          <p:txBody>
            <a:bodyPr lIns="71438" tIns="71438" rIns="71438" bIns="71438" rtlCol="0" anchor="ctr"/>
            <a:lstStyle/>
            <a:p>
              <a:pPr algn="ctr">
                <a:lnSpc>
                  <a:spcPts val="5400"/>
                </a:lnSpc>
              </a:pPr>
              <a:r>
                <a:rPr lang="en-US" sz="4500" dirty="0" err="1">
                  <a:solidFill>
                    <a:srgbClr val="000000"/>
                  </a:solidFill>
                  <a:latin typeface="Arial"/>
                </a:rPr>
                <a:t>Сколько</a:t>
              </a:r>
              <a:r>
                <a:rPr lang="en-US" sz="4500" dirty="0">
                  <a:solidFill>
                    <a:srgbClr val="000000"/>
                  </a:solidFill>
                  <a:latin typeface="Arial"/>
                </a:rPr>
                <a:t> </a:t>
              </a:r>
              <a:r>
                <a:rPr lang="en-US" sz="4500" dirty="0" err="1">
                  <a:solidFill>
                    <a:srgbClr val="000000"/>
                  </a:solidFill>
                  <a:latin typeface="Arial"/>
                </a:rPr>
                <a:t>сестёр-завистниц</a:t>
              </a:r>
              <a:r>
                <a:rPr lang="en-US" sz="4500" dirty="0">
                  <a:solidFill>
                    <a:srgbClr val="000000"/>
                  </a:solidFill>
                  <a:latin typeface="Arial"/>
                </a:rPr>
                <a:t> </a:t>
              </a:r>
              <a:r>
                <a:rPr lang="en-US" sz="4500" dirty="0" err="1">
                  <a:solidFill>
                    <a:srgbClr val="000000"/>
                  </a:solidFill>
                  <a:latin typeface="Arial"/>
                </a:rPr>
                <a:t>было</a:t>
              </a:r>
              <a:r>
                <a:rPr lang="en-US" sz="4500" dirty="0">
                  <a:solidFill>
                    <a:srgbClr val="000000"/>
                  </a:solidFill>
                  <a:latin typeface="Arial"/>
                </a:rPr>
                <a:t> у </a:t>
              </a:r>
              <a:r>
                <a:rPr lang="en-US" sz="4500" dirty="0" err="1">
                  <a:solidFill>
                    <a:srgbClr val="000000"/>
                  </a:solidFill>
                  <a:latin typeface="Arial"/>
                </a:rPr>
                <a:t>жены</a:t>
              </a:r>
              <a:r>
                <a:rPr lang="en-US" sz="4500" dirty="0">
                  <a:solidFill>
                    <a:srgbClr val="000000"/>
                  </a:solidFill>
                  <a:latin typeface="Arial"/>
                </a:rPr>
                <a:t> </a:t>
              </a:r>
              <a:r>
                <a:rPr lang="en-US" sz="4500" dirty="0" err="1">
                  <a:solidFill>
                    <a:srgbClr val="000000"/>
                  </a:solidFill>
                  <a:latin typeface="Arial"/>
                </a:rPr>
                <a:t>царя</a:t>
              </a:r>
              <a:r>
                <a:rPr lang="en-US" sz="4500" dirty="0">
                  <a:solidFill>
                    <a:srgbClr val="000000"/>
                  </a:solidFill>
                  <a:latin typeface="Arial"/>
                </a:rPr>
                <a:t> </a:t>
              </a:r>
              <a:r>
                <a:rPr lang="en-US" sz="4500" dirty="0" err="1">
                  <a:solidFill>
                    <a:srgbClr val="000000"/>
                  </a:solidFill>
                  <a:latin typeface="Arial"/>
                </a:rPr>
                <a:t>Салтана</a:t>
              </a:r>
              <a:r>
                <a:rPr lang="en-US" sz="4500" dirty="0">
                  <a:solidFill>
                    <a:srgbClr val="000000"/>
                  </a:solidFill>
                  <a:latin typeface="Arial"/>
                </a:rPr>
                <a:t>?</a:t>
              </a:r>
            </a:p>
          </p:txBody>
        </p:sp>
      </p:grp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16666" b="-16666"/>
            </a:stretch>
          </a:blipFill>
        </p:spPr>
      </p:sp>
      <p:grpSp>
        <p:nvGrpSpPr>
          <p:cNvPr id="3" name="Group 3"/>
          <p:cNvGrpSpPr/>
          <p:nvPr/>
        </p:nvGrpSpPr>
        <p:grpSpPr>
          <a:xfrm>
            <a:off x="2500266" y="214278"/>
            <a:ext cx="13287468" cy="9858444"/>
            <a:chOff x="0" y="0"/>
            <a:chExt cx="12598488" cy="9347265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12598527" cy="9347327"/>
            </a:xfrm>
            <a:custGeom>
              <a:avLst/>
              <a:gdLst/>
              <a:ahLst/>
              <a:cxnLst/>
              <a:rect l="l" t="t" r="r" b="b"/>
              <a:pathLst>
                <a:path w="12598527" h="9347327">
                  <a:moveTo>
                    <a:pt x="0" y="0"/>
                  </a:moveTo>
                  <a:lnTo>
                    <a:pt x="12598527" y="0"/>
                  </a:lnTo>
                  <a:lnTo>
                    <a:pt x="12598527" y="9347327"/>
                  </a:lnTo>
                  <a:lnTo>
                    <a:pt x="0" y="9347327"/>
                  </a:lnTo>
                  <a:close/>
                </a:path>
              </a:pathLst>
            </a:custGeom>
            <a:solidFill>
              <a:srgbClr val="4F81BD"/>
            </a:solidFill>
          </p:spPr>
        </p:sp>
      </p:grpSp>
      <p:sp>
        <p:nvSpPr>
          <p:cNvPr id="6" name="Freeform 6" descr="3.png"/>
          <p:cNvSpPr/>
          <p:nvPr/>
        </p:nvSpPr>
        <p:spPr>
          <a:xfrm>
            <a:off x="7858116" y="2035947"/>
            <a:ext cx="6086736" cy="6923636"/>
          </a:xfrm>
          <a:custGeom>
            <a:avLst/>
            <a:gdLst/>
            <a:ahLst/>
            <a:cxnLst/>
            <a:rect l="l" t="t" r="r" b="b"/>
            <a:pathLst>
              <a:path w="6086736" h="6923636">
                <a:moveTo>
                  <a:pt x="0" y="0"/>
                </a:moveTo>
                <a:lnTo>
                  <a:pt x="6086736" y="0"/>
                </a:lnTo>
                <a:lnTo>
                  <a:pt x="6086736" y="6923635"/>
                </a:lnTo>
                <a:lnTo>
                  <a:pt x="0" y="6923635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b="-323"/>
            </a:stretch>
          </a:blipFill>
        </p:spPr>
      </p:sp>
      <p:grpSp>
        <p:nvGrpSpPr>
          <p:cNvPr id="7" name="Group 7"/>
          <p:cNvGrpSpPr/>
          <p:nvPr/>
        </p:nvGrpSpPr>
        <p:grpSpPr>
          <a:xfrm>
            <a:off x="3678993" y="428592"/>
            <a:ext cx="9751286" cy="1071570"/>
            <a:chOff x="0" y="0"/>
            <a:chExt cx="9245664" cy="1016007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9245600" cy="1016000"/>
            </a:xfrm>
            <a:custGeom>
              <a:avLst/>
              <a:gdLst/>
              <a:ahLst/>
              <a:cxnLst/>
              <a:rect l="l" t="t" r="r" b="b"/>
              <a:pathLst>
                <a:path w="9245600" h="1016000">
                  <a:moveTo>
                    <a:pt x="0" y="169291"/>
                  </a:moveTo>
                  <a:cubicBezTo>
                    <a:pt x="0" y="75819"/>
                    <a:pt x="75819" y="0"/>
                    <a:pt x="169291" y="0"/>
                  </a:cubicBezTo>
                  <a:lnTo>
                    <a:pt x="9076309" y="0"/>
                  </a:lnTo>
                  <a:cubicBezTo>
                    <a:pt x="9169781" y="0"/>
                    <a:pt x="9245600" y="75819"/>
                    <a:pt x="9245600" y="169291"/>
                  </a:cubicBezTo>
                  <a:lnTo>
                    <a:pt x="9245600" y="846709"/>
                  </a:lnTo>
                  <a:cubicBezTo>
                    <a:pt x="9245600" y="940181"/>
                    <a:pt x="9169781" y="1016000"/>
                    <a:pt x="9076309" y="1016000"/>
                  </a:cubicBezTo>
                  <a:lnTo>
                    <a:pt x="169291" y="1016000"/>
                  </a:lnTo>
                  <a:cubicBezTo>
                    <a:pt x="75819" y="1016000"/>
                    <a:pt x="0" y="940181"/>
                    <a:pt x="0" y="846709"/>
                  </a:cubicBezTo>
                  <a:close/>
                </a:path>
              </a:pathLst>
            </a:custGeom>
            <a:solidFill>
              <a:srgbClr val="4F81BD"/>
            </a:solidFill>
          </p:spPr>
        </p:sp>
      </p:grpSp>
      <p:sp>
        <p:nvSpPr>
          <p:cNvPr id="9" name="TextBox 9"/>
          <p:cNvSpPr txBox="1"/>
          <p:nvPr/>
        </p:nvSpPr>
        <p:spPr>
          <a:xfrm>
            <a:off x="3700424" y="550633"/>
            <a:ext cx="9708426" cy="6401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319"/>
              </a:lnSpc>
            </a:pPr>
            <a:r>
              <a:rPr lang="en-US" sz="3599">
                <a:solidFill>
                  <a:srgbClr val="000000"/>
                </a:solidFill>
                <a:latin typeface="Times New Roman"/>
              </a:rPr>
              <a:t>«Сказка о царе Салтане…»</a:t>
            </a:r>
          </a:p>
        </p:txBody>
      </p:sp>
      <p:grpSp>
        <p:nvGrpSpPr>
          <p:cNvPr id="10" name="Group 10"/>
          <p:cNvGrpSpPr/>
          <p:nvPr/>
        </p:nvGrpSpPr>
        <p:grpSpPr>
          <a:xfrm>
            <a:off x="13858908" y="428592"/>
            <a:ext cx="1231948" cy="1071570"/>
            <a:chOff x="0" y="0"/>
            <a:chExt cx="1168070" cy="1016007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1168019" cy="1016000"/>
            </a:xfrm>
            <a:custGeom>
              <a:avLst/>
              <a:gdLst/>
              <a:ahLst/>
              <a:cxnLst/>
              <a:rect l="l" t="t" r="r" b="b"/>
              <a:pathLst>
                <a:path w="1168019" h="1016000">
                  <a:moveTo>
                    <a:pt x="0" y="169291"/>
                  </a:moveTo>
                  <a:cubicBezTo>
                    <a:pt x="0" y="75819"/>
                    <a:pt x="75819" y="0"/>
                    <a:pt x="169291" y="0"/>
                  </a:cubicBezTo>
                  <a:lnTo>
                    <a:pt x="998728" y="0"/>
                  </a:lnTo>
                  <a:cubicBezTo>
                    <a:pt x="1092200" y="0"/>
                    <a:pt x="1168019" y="75819"/>
                    <a:pt x="1168019" y="169291"/>
                  </a:cubicBezTo>
                  <a:lnTo>
                    <a:pt x="1168019" y="846709"/>
                  </a:lnTo>
                  <a:cubicBezTo>
                    <a:pt x="1168019" y="940181"/>
                    <a:pt x="1092200" y="1016000"/>
                    <a:pt x="998728" y="1016000"/>
                  </a:cubicBezTo>
                  <a:lnTo>
                    <a:pt x="169291" y="1016000"/>
                  </a:lnTo>
                  <a:cubicBezTo>
                    <a:pt x="75819" y="1016000"/>
                    <a:pt x="0" y="940181"/>
                    <a:pt x="0" y="846709"/>
                  </a:cubicBezTo>
                  <a:close/>
                </a:path>
              </a:pathLst>
            </a:custGeom>
            <a:solidFill>
              <a:srgbClr val="FFFFB3"/>
            </a:solidFill>
          </p:spPr>
        </p:sp>
        <p:sp>
          <p:nvSpPr>
            <p:cNvPr id="12" name="TextBox 12"/>
            <p:cNvSpPr txBox="1"/>
            <p:nvPr/>
          </p:nvSpPr>
          <p:spPr>
            <a:xfrm>
              <a:off x="0" y="-85725"/>
              <a:ext cx="1168070" cy="1101732"/>
            </a:xfrm>
            <a:prstGeom prst="rect">
              <a:avLst/>
            </a:prstGeom>
          </p:spPr>
          <p:txBody>
            <a:bodyPr lIns="71438" tIns="71438" rIns="71438" bIns="71438" rtlCol="0" anchor="ctr"/>
            <a:lstStyle/>
            <a:p>
              <a:pPr algn="ctr">
                <a:lnSpc>
                  <a:spcPts val="5040"/>
                </a:lnSpc>
              </a:pPr>
              <a:r>
                <a:rPr lang="en-US" sz="4200">
                  <a:solidFill>
                    <a:srgbClr val="000000"/>
                  </a:solidFill>
                  <a:latin typeface="Times New Roman Bold"/>
                </a:rPr>
                <a:t>20</a:t>
              </a:r>
            </a:p>
          </p:txBody>
        </p:sp>
      </p:grpSp>
      <p:grpSp>
        <p:nvGrpSpPr>
          <p:cNvPr id="13" name="Group 13"/>
          <p:cNvGrpSpPr/>
          <p:nvPr/>
        </p:nvGrpSpPr>
        <p:grpSpPr>
          <a:xfrm>
            <a:off x="7574680" y="6408070"/>
            <a:ext cx="7500990" cy="2464611"/>
            <a:chOff x="0" y="0"/>
            <a:chExt cx="7112050" cy="2336816"/>
          </a:xfrm>
        </p:grpSpPr>
        <p:sp>
          <p:nvSpPr>
            <p:cNvPr id="14" name="Freeform 14"/>
            <p:cNvSpPr/>
            <p:nvPr/>
          </p:nvSpPr>
          <p:spPr>
            <a:xfrm>
              <a:off x="0" y="0"/>
              <a:ext cx="7112000" cy="2336800"/>
            </a:xfrm>
            <a:custGeom>
              <a:avLst/>
              <a:gdLst/>
              <a:ahLst/>
              <a:cxnLst/>
              <a:rect l="l" t="t" r="r" b="b"/>
              <a:pathLst>
                <a:path w="7112000" h="2336800">
                  <a:moveTo>
                    <a:pt x="0" y="389509"/>
                  </a:moveTo>
                  <a:cubicBezTo>
                    <a:pt x="0" y="174371"/>
                    <a:pt x="174371" y="0"/>
                    <a:pt x="389509" y="0"/>
                  </a:cubicBezTo>
                  <a:lnTo>
                    <a:pt x="6722618" y="0"/>
                  </a:lnTo>
                  <a:cubicBezTo>
                    <a:pt x="6937629" y="0"/>
                    <a:pt x="7112000" y="174371"/>
                    <a:pt x="7112000" y="389509"/>
                  </a:cubicBezTo>
                  <a:lnTo>
                    <a:pt x="7112000" y="1947291"/>
                  </a:lnTo>
                  <a:cubicBezTo>
                    <a:pt x="7112000" y="2162429"/>
                    <a:pt x="6937629" y="2336800"/>
                    <a:pt x="6722491" y="2336800"/>
                  </a:cubicBezTo>
                  <a:lnTo>
                    <a:pt x="389509" y="2336800"/>
                  </a:lnTo>
                  <a:cubicBezTo>
                    <a:pt x="174371" y="2336800"/>
                    <a:pt x="0" y="2162429"/>
                    <a:pt x="0" y="1947291"/>
                  </a:cubicBezTo>
                  <a:close/>
                </a:path>
              </a:pathLst>
            </a:custGeom>
            <a:solidFill>
              <a:srgbClr val="BFBFBF"/>
            </a:solidFill>
          </p:spPr>
        </p:sp>
        <p:sp>
          <p:nvSpPr>
            <p:cNvPr id="15" name="TextBox 15"/>
            <p:cNvSpPr txBox="1"/>
            <p:nvPr/>
          </p:nvSpPr>
          <p:spPr>
            <a:xfrm>
              <a:off x="0" y="-95250"/>
              <a:ext cx="7112050" cy="2432066"/>
            </a:xfrm>
            <a:prstGeom prst="rect">
              <a:avLst/>
            </a:prstGeom>
          </p:spPr>
          <p:txBody>
            <a:bodyPr lIns="71438" tIns="71438" rIns="71438" bIns="71438" rtlCol="0" anchor="ctr"/>
            <a:lstStyle/>
            <a:p>
              <a:pPr algn="ctr">
                <a:lnSpc>
                  <a:spcPts val="5400"/>
                </a:lnSpc>
              </a:pPr>
              <a:r>
                <a:rPr lang="en-US" sz="4500">
                  <a:solidFill>
                    <a:srgbClr val="000000"/>
                  </a:solidFill>
                  <a:latin typeface="Arial"/>
                </a:rPr>
                <a:t>Сестрой</a:t>
              </a:r>
            </a:p>
          </p:txBody>
        </p:sp>
      </p:grpSp>
      <p:grpSp>
        <p:nvGrpSpPr>
          <p:cNvPr id="16" name="Group 16"/>
          <p:cNvGrpSpPr/>
          <p:nvPr/>
        </p:nvGrpSpPr>
        <p:grpSpPr>
          <a:xfrm>
            <a:off x="7574627" y="6419322"/>
            <a:ext cx="7500990" cy="2464611"/>
            <a:chOff x="0" y="0"/>
            <a:chExt cx="7112050" cy="2336816"/>
          </a:xfrm>
        </p:grpSpPr>
        <p:sp>
          <p:nvSpPr>
            <p:cNvPr id="17" name="Freeform 17"/>
            <p:cNvSpPr/>
            <p:nvPr/>
          </p:nvSpPr>
          <p:spPr>
            <a:xfrm>
              <a:off x="0" y="0"/>
              <a:ext cx="7112000" cy="2336800"/>
            </a:xfrm>
            <a:custGeom>
              <a:avLst/>
              <a:gdLst/>
              <a:ahLst/>
              <a:cxnLst/>
              <a:rect l="l" t="t" r="r" b="b"/>
              <a:pathLst>
                <a:path w="7112000" h="2336800">
                  <a:moveTo>
                    <a:pt x="0" y="389509"/>
                  </a:moveTo>
                  <a:cubicBezTo>
                    <a:pt x="0" y="174371"/>
                    <a:pt x="174371" y="0"/>
                    <a:pt x="389509" y="0"/>
                  </a:cubicBezTo>
                  <a:lnTo>
                    <a:pt x="6722618" y="0"/>
                  </a:lnTo>
                  <a:cubicBezTo>
                    <a:pt x="6937629" y="0"/>
                    <a:pt x="7112000" y="174371"/>
                    <a:pt x="7112000" y="389509"/>
                  </a:cubicBezTo>
                  <a:lnTo>
                    <a:pt x="7112000" y="1947291"/>
                  </a:lnTo>
                  <a:cubicBezTo>
                    <a:pt x="7112000" y="2162429"/>
                    <a:pt x="6937629" y="2336800"/>
                    <a:pt x="6722491" y="2336800"/>
                  </a:cubicBezTo>
                  <a:lnTo>
                    <a:pt x="389509" y="2336800"/>
                  </a:lnTo>
                  <a:cubicBezTo>
                    <a:pt x="174371" y="2336800"/>
                    <a:pt x="0" y="2162429"/>
                    <a:pt x="0" y="1947291"/>
                  </a:cubicBezTo>
                  <a:close/>
                </a:path>
              </a:pathLst>
            </a:custGeom>
            <a:solidFill>
              <a:srgbClr val="FFFFB3"/>
            </a:solidFill>
          </p:spPr>
        </p:sp>
        <p:sp>
          <p:nvSpPr>
            <p:cNvPr id="18" name="TextBox 18"/>
            <p:cNvSpPr txBox="1"/>
            <p:nvPr/>
          </p:nvSpPr>
          <p:spPr>
            <a:xfrm>
              <a:off x="0" y="-95250"/>
              <a:ext cx="7112050" cy="2432066"/>
            </a:xfrm>
            <a:prstGeom prst="rect">
              <a:avLst/>
            </a:prstGeom>
          </p:spPr>
          <p:txBody>
            <a:bodyPr lIns="71438" tIns="71438" rIns="71438" bIns="71438" rtlCol="0" anchor="ctr"/>
            <a:lstStyle/>
            <a:p>
              <a:pPr algn="ctr">
                <a:lnSpc>
                  <a:spcPts val="5400"/>
                </a:lnSpc>
              </a:pPr>
              <a:r>
                <a:rPr lang="en-US" sz="4500">
                  <a:solidFill>
                    <a:srgbClr val="000000"/>
                  </a:solidFill>
                  <a:latin typeface="Arial"/>
                </a:rPr>
                <a:t>Кем приходится ткачиха молодой жене царя Салтана?</a:t>
              </a:r>
            </a:p>
          </p:txBody>
        </p:sp>
      </p:grpSp>
      <p:sp>
        <p:nvSpPr>
          <p:cNvPr id="22" name="Freeform 22" descr="2.png"/>
          <p:cNvSpPr/>
          <p:nvPr/>
        </p:nvSpPr>
        <p:spPr>
          <a:xfrm>
            <a:off x="2531368" y="1500155"/>
            <a:ext cx="4822065" cy="7411543"/>
          </a:xfrm>
          <a:custGeom>
            <a:avLst/>
            <a:gdLst/>
            <a:ahLst/>
            <a:cxnLst/>
            <a:rect l="l" t="t" r="r" b="b"/>
            <a:pathLst>
              <a:path w="4822065" h="7411543">
                <a:moveTo>
                  <a:pt x="0" y="0"/>
                </a:moveTo>
                <a:lnTo>
                  <a:pt x="4822065" y="0"/>
                </a:lnTo>
                <a:lnTo>
                  <a:pt x="4822065" y="7411544"/>
                </a:lnTo>
                <a:lnTo>
                  <a:pt x="0" y="7411544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r="-97"/>
            </a:stretch>
          </a:blipFill>
        </p:spPr>
      </p:sp>
      <p:sp>
        <p:nvSpPr>
          <p:cNvPr id="23" name="Стрелка вправо 22">
            <a:hlinkClick r:id="rId5" action="ppaction://hlinksldjump"/>
          </p:cNvPr>
          <p:cNvSpPr/>
          <p:nvPr/>
        </p:nvSpPr>
        <p:spPr>
          <a:xfrm>
            <a:off x="13258800" y="9182100"/>
            <a:ext cx="2286000" cy="762000"/>
          </a:xfrm>
          <a:prstGeom prst="rightArrow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e-BY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16666" b="-16666"/>
            </a:stretch>
          </a:blipFill>
        </p:spPr>
      </p:sp>
      <p:grpSp>
        <p:nvGrpSpPr>
          <p:cNvPr id="3" name="Group 3"/>
          <p:cNvGrpSpPr/>
          <p:nvPr/>
        </p:nvGrpSpPr>
        <p:grpSpPr>
          <a:xfrm>
            <a:off x="2500266" y="214278"/>
            <a:ext cx="13287468" cy="9858444"/>
            <a:chOff x="0" y="0"/>
            <a:chExt cx="12598488" cy="9347265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12598527" cy="9347327"/>
            </a:xfrm>
            <a:custGeom>
              <a:avLst/>
              <a:gdLst/>
              <a:ahLst/>
              <a:cxnLst/>
              <a:rect l="l" t="t" r="r" b="b"/>
              <a:pathLst>
                <a:path w="12598527" h="9347327">
                  <a:moveTo>
                    <a:pt x="0" y="0"/>
                  </a:moveTo>
                  <a:lnTo>
                    <a:pt x="12598527" y="0"/>
                  </a:lnTo>
                  <a:lnTo>
                    <a:pt x="12598527" y="9347327"/>
                  </a:lnTo>
                  <a:lnTo>
                    <a:pt x="0" y="9347327"/>
                  </a:lnTo>
                  <a:close/>
                </a:path>
              </a:pathLst>
            </a:custGeom>
            <a:solidFill>
              <a:srgbClr val="4F81BD"/>
            </a:solidFill>
          </p:spPr>
        </p:sp>
      </p:grpSp>
      <p:sp>
        <p:nvSpPr>
          <p:cNvPr id="6" name="Freeform 6" descr="3.png"/>
          <p:cNvSpPr/>
          <p:nvPr/>
        </p:nvSpPr>
        <p:spPr>
          <a:xfrm>
            <a:off x="7858116" y="2035947"/>
            <a:ext cx="6086736" cy="6923636"/>
          </a:xfrm>
          <a:custGeom>
            <a:avLst/>
            <a:gdLst/>
            <a:ahLst/>
            <a:cxnLst/>
            <a:rect l="l" t="t" r="r" b="b"/>
            <a:pathLst>
              <a:path w="6086736" h="6923636">
                <a:moveTo>
                  <a:pt x="0" y="0"/>
                </a:moveTo>
                <a:lnTo>
                  <a:pt x="6086736" y="0"/>
                </a:lnTo>
                <a:lnTo>
                  <a:pt x="6086736" y="6923635"/>
                </a:lnTo>
                <a:lnTo>
                  <a:pt x="0" y="6923635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b="-323"/>
            </a:stretch>
          </a:blipFill>
        </p:spPr>
      </p:sp>
      <p:grpSp>
        <p:nvGrpSpPr>
          <p:cNvPr id="7" name="Group 7"/>
          <p:cNvGrpSpPr/>
          <p:nvPr/>
        </p:nvGrpSpPr>
        <p:grpSpPr>
          <a:xfrm>
            <a:off x="3678993" y="428592"/>
            <a:ext cx="9751286" cy="1071570"/>
            <a:chOff x="0" y="0"/>
            <a:chExt cx="9245664" cy="1016007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9245600" cy="1016000"/>
            </a:xfrm>
            <a:custGeom>
              <a:avLst/>
              <a:gdLst/>
              <a:ahLst/>
              <a:cxnLst/>
              <a:rect l="l" t="t" r="r" b="b"/>
              <a:pathLst>
                <a:path w="9245600" h="1016000">
                  <a:moveTo>
                    <a:pt x="0" y="169291"/>
                  </a:moveTo>
                  <a:cubicBezTo>
                    <a:pt x="0" y="75819"/>
                    <a:pt x="75819" y="0"/>
                    <a:pt x="169291" y="0"/>
                  </a:cubicBezTo>
                  <a:lnTo>
                    <a:pt x="9076309" y="0"/>
                  </a:lnTo>
                  <a:cubicBezTo>
                    <a:pt x="9169781" y="0"/>
                    <a:pt x="9245600" y="75819"/>
                    <a:pt x="9245600" y="169291"/>
                  </a:cubicBezTo>
                  <a:lnTo>
                    <a:pt x="9245600" y="846709"/>
                  </a:lnTo>
                  <a:cubicBezTo>
                    <a:pt x="9245600" y="940181"/>
                    <a:pt x="9169781" y="1016000"/>
                    <a:pt x="9076309" y="1016000"/>
                  </a:cubicBezTo>
                  <a:lnTo>
                    <a:pt x="169291" y="1016000"/>
                  </a:lnTo>
                  <a:cubicBezTo>
                    <a:pt x="75819" y="1016000"/>
                    <a:pt x="0" y="940181"/>
                    <a:pt x="0" y="846709"/>
                  </a:cubicBezTo>
                  <a:close/>
                </a:path>
              </a:pathLst>
            </a:custGeom>
            <a:solidFill>
              <a:srgbClr val="4F81BD"/>
            </a:solidFill>
          </p:spPr>
        </p:sp>
      </p:grpSp>
      <p:sp>
        <p:nvSpPr>
          <p:cNvPr id="9" name="TextBox 9"/>
          <p:cNvSpPr txBox="1"/>
          <p:nvPr/>
        </p:nvSpPr>
        <p:spPr>
          <a:xfrm>
            <a:off x="3700424" y="550633"/>
            <a:ext cx="9708426" cy="6401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319"/>
              </a:lnSpc>
            </a:pPr>
            <a:r>
              <a:rPr lang="en-US" sz="3599">
                <a:solidFill>
                  <a:srgbClr val="000000"/>
                </a:solidFill>
                <a:latin typeface="Times New Roman"/>
              </a:rPr>
              <a:t>«Сказка о царе Салтане…»</a:t>
            </a:r>
          </a:p>
        </p:txBody>
      </p:sp>
      <p:grpSp>
        <p:nvGrpSpPr>
          <p:cNvPr id="10" name="Group 10"/>
          <p:cNvGrpSpPr/>
          <p:nvPr/>
        </p:nvGrpSpPr>
        <p:grpSpPr>
          <a:xfrm>
            <a:off x="13858908" y="428592"/>
            <a:ext cx="1231948" cy="1071570"/>
            <a:chOff x="0" y="0"/>
            <a:chExt cx="1168070" cy="1016007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1168019" cy="1016000"/>
            </a:xfrm>
            <a:custGeom>
              <a:avLst/>
              <a:gdLst/>
              <a:ahLst/>
              <a:cxnLst/>
              <a:rect l="l" t="t" r="r" b="b"/>
              <a:pathLst>
                <a:path w="1168019" h="1016000">
                  <a:moveTo>
                    <a:pt x="0" y="169291"/>
                  </a:moveTo>
                  <a:cubicBezTo>
                    <a:pt x="0" y="75819"/>
                    <a:pt x="75819" y="0"/>
                    <a:pt x="169291" y="0"/>
                  </a:cubicBezTo>
                  <a:lnTo>
                    <a:pt x="998728" y="0"/>
                  </a:lnTo>
                  <a:cubicBezTo>
                    <a:pt x="1092200" y="0"/>
                    <a:pt x="1168019" y="75819"/>
                    <a:pt x="1168019" y="169291"/>
                  </a:cubicBezTo>
                  <a:lnTo>
                    <a:pt x="1168019" y="846709"/>
                  </a:lnTo>
                  <a:cubicBezTo>
                    <a:pt x="1168019" y="940181"/>
                    <a:pt x="1092200" y="1016000"/>
                    <a:pt x="998728" y="1016000"/>
                  </a:cubicBezTo>
                  <a:lnTo>
                    <a:pt x="169291" y="1016000"/>
                  </a:lnTo>
                  <a:cubicBezTo>
                    <a:pt x="75819" y="1016000"/>
                    <a:pt x="0" y="940181"/>
                    <a:pt x="0" y="846709"/>
                  </a:cubicBezTo>
                  <a:close/>
                </a:path>
              </a:pathLst>
            </a:custGeom>
            <a:solidFill>
              <a:srgbClr val="FFFFB3"/>
            </a:solidFill>
          </p:spPr>
        </p:sp>
        <p:sp>
          <p:nvSpPr>
            <p:cNvPr id="12" name="TextBox 12"/>
            <p:cNvSpPr txBox="1"/>
            <p:nvPr/>
          </p:nvSpPr>
          <p:spPr>
            <a:xfrm>
              <a:off x="0" y="-85725"/>
              <a:ext cx="1168070" cy="1101732"/>
            </a:xfrm>
            <a:prstGeom prst="rect">
              <a:avLst/>
            </a:prstGeom>
          </p:spPr>
          <p:txBody>
            <a:bodyPr lIns="71438" tIns="71438" rIns="71438" bIns="71438" rtlCol="0" anchor="ctr"/>
            <a:lstStyle/>
            <a:p>
              <a:pPr algn="ctr">
                <a:lnSpc>
                  <a:spcPts val="5040"/>
                </a:lnSpc>
              </a:pPr>
              <a:r>
                <a:rPr lang="en-US" sz="4200">
                  <a:solidFill>
                    <a:srgbClr val="000000"/>
                  </a:solidFill>
                  <a:latin typeface="Times New Roman Bold"/>
                </a:rPr>
                <a:t>30</a:t>
              </a:r>
            </a:p>
          </p:txBody>
        </p:sp>
      </p:grpSp>
      <p:grpSp>
        <p:nvGrpSpPr>
          <p:cNvPr id="13" name="Group 13"/>
          <p:cNvGrpSpPr/>
          <p:nvPr/>
        </p:nvGrpSpPr>
        <p:grpSpPr>
          <a:xfrm>
            <a:off x="7347247" y="6530577"/>
            <a:ext cx="7500990" cy="2464611"/>
            <a:chOff x="0" y="0"/>
            <a:chExt cx="7112050" cy="2336816"/>
          </a:xfrm>
        </p:grpSpPr>
        <p:sp>
          <p:nvSpPr>
            <p:cNvPr id="14" name="Freeform 14"/>
            <p:cNvSpPr/>
            <p:nvPr/>
          </p:nvSpPr>
          <p:spPr>
            <a:xfrm>
              <a:off x="0" y="0"/>
              <a:ext cx="7112000" cy="2336800"/>
            </a:xfrm>
            <a:custGeom>
              <a:avLst/>
              <a:gdLst/>
              <a:ahLst/>
              <a:cxnLst/>
              <a:rect l="l" t="t" r="r" b="b"/>
              <a:pathLst>
                <a:path w="7112000" h="2336800">
                  <a:moveTo>
                    <a:pt x="0" y="389509"/>
                  </a:moveTo>
                  <a:cubicBezTo>
                    <a:pt x="0" y="174371"/>
                    <a:pt x="174371" y="0"/>
                    <a:pt x="389509" y="0"/>
                  </a:cubicBezTo>
                  <a:lnTo>
                    <a:pt x="6722618" y="0"/>
                  </a:lnTo>
                  <a:cubicBezTo>
                    <a:pt x="6937629" y="0"/>
                    <a:pt x="7112000" y="174371"/>
                    <a:pt x="7112000" y="389509"/>
                  </a:cubicBezTo>
                  <a:lnTo>
                    <a:pt x="7112000" y="1947291"/>
                  </a:lnTo>
                  <a:cubicBezTo>
                    <a:pt x="7112000" y="2162429"/>
                    <a:pt x="6937629" y="2336800"/>
                    <a:pt x="6722491" y="2336800"/>
                  </a:cubicBezTo>
                  <a:lnTo>
                    <a:pt x="389509" y="2336800"/>
                  </a:lnTo>
                  <a:cubicBezTo>
                    <a:pt x="174371" y="2336800"/>
                    <a:pt x="0" y="2162429"/>
                    <a:pt x="0" y="1947291"/>
                  </a:cubicBezTo>
                  <a:close/>
                </a:path>
              </a:pathLst>
            </a:custGeom>
            <a:solidFill>
              <a:srgbClr val="BFBFBF"/>
            </a:solidFill>
          </p:spPr>
        </p:sp>
        <p:sp>
          <p:nvSpPr>
            <p:cNvPr id="15" name="TextBox 15"/>
            <p:cNvSpPr txBox="1"/>
            <p:nvPr/>
          </p:nvSpPr>
          <p:spPr>
            <a:xfrm>
              <a:off x="0" y="-95250"/>
              <a:ext cx="7112050" cy="2432066"/>
            </a:xfrm>
            <a:prstGeom prst="rect">
              <a:avLst/>
            </a:prstGeom>
          </p:spPr>
          <p:txBody>
            <a:bodyPr lIns="71438" tIns="71438" rIns="71438" bIns="71438" rtlCol="0" anchor="ctr"/>
            <a:lstStyle/>
            <a:p>
              <a:pPr algn="ctr">
                <a:lnSpc>
                  <a:spcPts val="5400"/>
                </a:lnSpc>
              </a:pPr>
              <a:r>
                <a:rPr lang="en-US" sz="4500">
                  <a:solidFill>
                    <a:srgbClr val="000000"/>
                  </a:solidFill>
                  <a:latin typeface="Arial"/>
                </a:rPr>
                <a:t>Князь</a:t>
              </a:r>
            </a:p>
          </p:txBody>
        </p:sp>
      </p:grpSp>
      <p:grpSp>
        <p:nvGrpSpPr>
          <p:cNvPr id="16" name="Group 16"/>
          <p:cNvGrpSpPr/>
          <p:nvPr/>
        </p:nvGrpSpPr>
        <p:grpSpPr>
          <a:xfrm>
            <a:off x="7347194" y="6525026"/>
            <a:ext cx="7500990" cy="2464611"/>
            <a:chOff x="0" y="0"/>
            <a:chExt cx="7112050" cy="2336816"/>
          </a:xfrm>
        </p:grpSpPr>
        <p:sp>
          <p:nvSpPr>
            <p:cNvPr id="17" name="Freeform 17"/>
            <p:cNvSpPr/>
            <p:nvPr/>
          </p:nvSpPr>
          <p:spPr>
            <a:xfrm>
              <a:off x="0" y="0"/>
              <a:ext cx="7112000" cy="2336800"/>
            </a:xfrm>
            <a:custGeom>
              <a:avLst/>
              <a:gdLst/>
              <a:ahLst/>
              <a:cxnLst/>
              <a:rect l="l" t="t" r="r" b="b"/>
              <a:pathLst>
                <a:path w="7112000" h="2336800">
                  <a:moveTo>
                    <a:pt x="0" y="389509"/>
                  </a:moveTo>
                  <a:cubicBezTo>
                    <a:pt x="0" y="174371"/>
                    <a:pt x="174371" y="0"/>
                    <a:pt x="389509" y="0"/>
                  </a:cubicBezTo>
                  <a:lnTo>
                    <a:pt x="6722618" y="0"/>
                  </a:lnTo>
                  <a:cubicBezTo>
                    <a:pt x="6937629" y="0"/>
                    <a:pt x="7112000" y="174371"/>
                    <a:pt x="7112000" y="389509"/>
                  </a:cubicBezTo>
                  <a:lnTo>
                    <a:pt x="7112000" y="1947291"/>
                  </a:lnTo>
                  <a:cubicBezTo>
                    <a:pt x="7112000" y="2162429"/>
                    <a:pt x="6937629" y="2336800"/>
                    <a:pt x="6722491" y="2336800"/>
                  </a:cubicBezTo>
                  <a:lnTo>
                    <a:pt x="389509" y="2336800"/>
                  </a:lnTo>
                  <a:cubicBezTo>
                    <a:pt x="174371" y="2336800"/>
                    <a:pt x="0" y="2162429"/>
                    <a:pt x="0" y="1947291"/>
                  </a:cubicBezTo>
                  <a:close/>
                </a:path>
              </a:pathLst>
            </a:custGeom>
            <a:solidFill>
              <a:srgbClr val="FFFFB3"/>
            </a:solidFill>
          </p:spPr>
        </p:sp>
        <p:sp>
          <p:nvSpPr>
            <p:cNvPr id="18" name="TextBox 18"/>
            <p:cNvSpPr txBox="1"/>
            <p:nvPr/>
          </p:nvSpPr>
          <p:spPr>
            <a:xfrm>
              <a:off x="0" y="-95250"/>
              <a:ext cx="7112050" cy="2432066"/>
            </a:xfrm>
            <a:prstGeom prst="rect">
              <a:avLst/>
            </a:prstGeom>
          </p:spPr>
          <p:txBody>
            <a:bodyPr lIns="71438" tIns="71438" rIns="71438" bIns="71438" rtlCol="0" anchor="ctr"/>
            <a:lstStyle/>
            <a:p>
              <a:pPr algn="ctr">
                <a:lnSpc>
                  <a:spcPts val="5400"/>
                </a:lnSpc>
              </a:pPr>
              <a:r>
                <a:rPr lang="en-US" sz="4500">
                  <a:solidFill>
                    <a:srgbClr val="000000"/>
                  </a:solidFill>
                  <a:latin typeface="Arial"/>
                </a:rPr>
                <a:t>Какой титул был у Гвидона?</a:t>
              </a:r>
            </a:p>
          </p:txBody>
        </p:sp>
      </p:grpSp>
      <p:sp>
        <p:nvSpPr>
          <p:cNvPr id="22" name="Freeform 22" descr="2.png"/>
          <p:cNvSpPr/>
          <p:nvPr/>
        </p:nvSpPr>
        <p:spPr>
          <a:xfrm>
            <a:off x="2414588" y="1748410"/>
            <a:ext cx="4822065" cy="7411543"/>
          </a:xfrm>
          <a:custGeom>
            <a:avLst/>
            <a:gdLst/>
            <a:ahLst/>
            <a:cxnLst/>
            <a:rect l="l" t="t" r="r" b="b"/>
            <a:pathLst>
              <a:path w="4822065" h="7411543">
                <a:moveTo>
                  <a:pt x="0" y="0"/>
                </a:moveTo>
                <a:lnTo>
                  <a:pt x="4822065" y="0"/>
                </a:lnTo>
                <a:lnTo>
                  <a:pt x="4822065" y="7411544"/>
                </a:lnTo>
                <a:lnTo>
                  <a:pt x="0" y="7411544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r="-97"/>
            </a:stretch>
          </a:blipFill>
        </p:spPr>
      </p:sp>
      <p:sp>
        <p:nvSpPr>
          <p:cNvPr id="23" name="Стрелка вправо 22">
            <a:hlinkClick r:id="rId5" action="ppaction://hlinksldjump"/>
          </p:cNvPr>
          <p:cNvSpPr/>
          <p:nvPr/>
        </p:nvSpPr>
        <p:spPr>
          <a:xfrm>
            <a:off x="13258800" y="9182100"/>
            <a:ext cx="2286000" cy="762000"/>
          </a:xfrm>
          <a:prstGeom prst="rightArrow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e-BY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16666" b="-16666"/>
            </a:stretch>
          </a:blipFill>
        </p:spPr>
      </p:sp>
      <p:grpSp>
        <p:nvGrpSpPr>
          <p:cNvPr id="3" name="Group 3"/>
          <p:cNvGrpSpPr/>
          <p:nvPr/>
        </p:nvGrpSpPr>
        <p:grpSpPr>
          <a:xfrm>
            <a:off x="2500266" y="214278"/>
            <a:ext cx="13287468" cy="9858444"/>
            <a:chOff x="0" y="0"/>
            <a:chExt cx="12598488" cy="9347265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12598527" cy="9347327"/>
            </a:xfrm>
            <a:custGeom>
              <a:avLst/>
              <a:gdLst/>
              <a:ahLst/>
              <a:cxnLst/>
              <a:rect l="l" t="t" r="r" b="b"/>
              <a:pathLst>
                <a:path w="12598527" h="9347327">
                  <a:moveTo>
                    <a:pt x="0" y="0"/>
                  </a:moveTo>
                  <a:lnTo>
                    <a:pt x="12598527" y="0"/>
                  </a:lnTo>
                  <a:lnTo>
                    <a:pt x="12598527" y="9347327"/>
                  </a:lnTo>
                  <a:lnTo>
                    <a:pt x="0" y="9347327"/>
                  </a:lnTo>
                  <a:close/>
                </a:path>
              </a:pathLst>
            </a:custGeom>
            <a:solidFill>
              <a:srgbClr val="4F81BD"/>
            </a:solidFill>
          </p:spPr>
        </p:sp>
      </p:grpSp>
      <p:sp>
        <p:nvSpPr>
          <p:cNvPr id="6" name="Freeform 6" descr="3.png"/>
          <p:cNvSpPr/>
          <p:nvPr/>
        </p:nvSpPr>
        <p:spPr>
          <a:xfrm>
            <a:off x="7858116" y="2035947"/>
            <a:ext cx="6086736" cy="6923636"/>
          </a:xfrm>
          <a:custGeom>
            <a:avLst/>
            <a:gdLst/>
            <a:ahLst/>
            <a:cxnLst/>
            <a:rect l="l" t="t" r="r" b="b"/>
            <a:pathLst>
              <a:path w="6086736" h="6923636">
                <a:moveTo>
                  <a:pt x="0" y="0"/>
                </a:moveTo>
                <a:lnTo>
                  <a:pt x="6086736" y="0"/>
                </a:lnTo>
                <a:lnTo>
                  <a:pt x="6086736" y="6923635"/>
                </a:lnTo>
                <a:lnTo>
                  <a:pt x="0" y="6923635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b="-323"/>
            </a:stretch>
          </a:blipFill>
        </p:spPr>
      </p:sp>
      <p:grpSp>
        <p:nvGrpSpPr>
          <p:cNvPr id="7" name="Group 7"/>
          <p:cNvGrpSpPr/>
          <p:nvPr/>
        </p:nvGrpSpPr>
        <p:grpSpPr>
          <a:xfrm>
            <a:off x="3678993" y="428592"/>
            <a:ext cx="9751286" cy="1071570"/>
            <a:chOff x="0" y="0"/>
            <a:chExt cx="9245664" cy="1016007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9245600" cy="1016000"/>
            </a:xfrm>
            <a:custGeom>
              <a:avLst/>
              <a:gdLst/>
              <a:ahLst/>
              <a:cxnLst/>
              <a:rect l="l" t="t" r="r" b="b"/>
              <a:pathLst>
                <a:path w="9245600" h="1016000">
                  <a:moveTo>
                    <a:pt x="0" y="169291"/>
                  </a:moveTo>
                  <a:cubicBezTo>
                    <a:pt x="0" y="75819"/>
                    <a:pt x="75819" y="0"/>
                    <a:pt x="169291" y="0"/>
                  </a:cubicBezTo>
                  <a:lnTo>
                    <a:pt x="9076309" y="0"/>
                  </a:lnTo>
                  <a:cubicBezTo>
                    <a:pt x="9169781" y="0"/>
                    <a:pt x="9245600" y="75819"/>
                    <a:pt x="9245600" y="169291"/>
                  </a:cubicBezTo>
                  <a:lnTo>
                    <a:pt x="9245600" y="846709"/>
                  </a:lnTo>
                  <a:cubicBezTo>
                    <a:pt x="9245600" y="940181"/>
                    <a:pt x="9169781" y="1016000"/>
                    <a:pt x="9076309" y="1016000"/>
                  </a:cubicBezTo>
                  <a:lnTo>
                    <a:pt x="169291" y="1016000"/>
                  </a:lnTo>
                  <a:cubicBezTo>
                    <a:pt x="75819" y="1016000"/>
                    <a:pt x="0" y="940181"/>
                    <a:pt x="0" y="846709"/>
                  </a:cubicBezTo>
                  <a:close/>
                </a:path>
              </a:pathLst>
            </a:custGeom>
            <a:solidFill>
              <a:srgbClr val="4F81BD"/>
            </a:solidFill>
          </p:spPr>
        </p:sp>
      </p:grpSp>
      <p:sp>
        <p:nvSpPr>
          <p:cNvPr id="9" name="TextBox 9"/>
          <p:cNvSpPr txBox="1"/>
          <p:nvPr/>
        </p:nvSpPr>
        <p:spPr>
          <a:xfrm>
            <a:off x="3700424" y="550633"/>
            <a:ext cx="9708426" cy="6401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319"/>
              </a:lnSpc>
            </a:pPr>
            <a:r>
              <a:rPr lang="en-US" sz="3599">
                <a:solidFill>
                  <a:srgbClr val="000000"/>
                </a:solidFill>
                <a:latin typeface="Times New Roman"/>
              </a:rPr>
              <a:t>«Сказка о царе Салтане…»</a:t>
            </a:r>
          </a:p>
        </p:txBody>
      </p:sp>
      <p:grpSp>
        <p:nvGrpSpPr>
          <p:cNvPr id="10" name="Group 10"/>
          <p:cNvGrpSpPr/>
          <p:nvPr/>
        </p:nvGrpSpPr>
        <p:grpSpPr>
          <a:xfrm>
            <a:off x="13858908" y="428592"/>
            <a:ext cx="1231948" cy="1071570"/>
            <a:chOff x="0" y="0"/>
            <a:chExt cx="1168070" cy="1016007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1168019" cy="1016000"/>
            </a:xfrm>
            <a:custGeom>
              <a:avLst/>
              <a:gdLst/>
              <a:ahLst/>
              <a:cxnLst/>
              <a:rect l="l" t="t" r="r" b="b"/>
              <a:pathLst>
                <a:path w="1168019" h="1016000">
                  <a:moveTo>
                    <a:pt x="0" y="169291"/>
                  </a:moveTo>
                  <a:cubicBezTo>
                    <a:pt x="0" y="75819"/>
                    <a:pt x="75819" y="0"/>
                    <a:pt x="169291" y="0"/>
                  </a:cubicBezTo>
                  <a:lnTo>
                    <a:pt x="998728" y="0"/>
                  </a:lnTo>
                  <a:cubicBezTo>
                    <a:pt x="1092200" y="0"/>
                    <a:pt x="1168019" y="75819"/>
                    <a:pt x="1168019" y="169291"/>
                  </a:cubicBezTo>
                  <a:lnTo>
                    <a:pt x="1168019" y="846709"/>
                  </a:lnTo>
                  <a:cubicBezTo>
                    <a:pt x="1168019" y="940181"/>
                    <a:pt x="1092200" y="1016000"/>
                    <a:pt x="998728" y="1016000"/>
                  </a:cubicBezTo>
                  <a:lnTo>
                    <a:pt x="169291" y="1016000"/>
                  </a:lnTo>
                  <a:cubicBezTo>
                    <a:pt x="75819" y="1016000"/>
                    <a:pt x="0" y="940181"/>
                    <a:pt x="0" y="846709"/>
                  </a:cubicBezTo>
                  <a:close/>
                </a:path>
              </a:pathLst>
            </a:custGeom>
            <a:solidFill>
              <a:srgbClr val="FFFFB3"/>
            </a:solidFill>
          </p:spPr>
        </p:sp>
        <p:sp>
          <p:nvSpPr>
            <p:cNvPr id="12" name="TextBox 12"/>
            <p:cNvSpPr txBox="1"/>
            <p:nvPr/>
          </p:nvSpPr>
          <p:spPr>
            <a:xfrm>
              <a:off x="0" y="-85725"/>
              <a:ext cx="1168070" cy="1101732"/>
            </a:xfrm>
            <a:prstGeom prst="rect">
              <a:avLst/>
            </a:prstGeom>
          </p:spPr>
          <p:txBody>
            <a:bodyPr lIns="71438" tIns="71438" rIns="71438" bIns="71438" rtlCol="0" anchor="ctr"/>
            <a:lstStyle/>
            <a:p>
              <a:pPr algn="ctr">
                <a:lnSpc>
                  <a:spcPts val="5040"/>
                </a:lnSpc>
              </a:pPr>
              <a:r>
                <a:rPr lang="en-US" sz="4200">
                  <a:solidFill>
                    <a:srgbClr val="000000"/>
                  </a:solidFill>
                  <a:latin typeface="Times New Roman Bold"/>
                </a:rPr>
                <a:t>40</a:t>
              </a:r>
            </a:p>
          </p:txBody>
        </p:sp>
      </p:grpSp>
      <p:grpSp>
        <p:nvGrpSpPr>
          <p:cNvPr id="13" name="Group 13"/>
          <p:cNvGrpSpPr/>
          <p:nvPr/>
        </p:nvGrpSpPr>
        <p:grpSpPr>
          <a:xfrm>
            <a:off x="7648526" y="6654427"/>
            <a:ext cx="7500990" cy="2464611"/>
            <a:chOff x="0" y="0"/>
            <a:chExt cx="7112050" cy="2336816"/>
          </a:xfrm>
        </p:grpSpPr>
        <p:sp>
          <p:nvSpPr>
            <p:cNvPr id="14" name="Freeform 14"/>
            <p:cNvSpPr/>
            <p:nvPr/>
          </p:nvSpPr>
          <p:spPr>
            <a:xfrm>
              <a:off x="0" y="0"/>
              <a:ext cx="7112000" cy="2336800"/>
            </a:xfrm>
            <a:custGeom>
              <a:avLst/>
              <a:gdLst/>
              <a:ahLst/>
              <a:cxnLst/>
              <a:rect l="l" t="t" r="r" b="b"/>
              <a:pathLst>
                <a:path w="7112000" h="2336800">
                  <a:moveTo>
                    <a:pt x="0" y="389509"/>
                  </a:moveTo>
                  <a:cubicBezTo>
                    <a:pt x="0" y="174371"/>
                    <a:pt x="174371" y="0"/>
                    <a:pt x="389509" y="0"/>
                  </a:cubicBezTo>
                  <a:lnTo>
                    <a:pt x="6722618" y="0"/>
                  </a:lnTo>
                  <a:cubicBezTo>
                    <a:pt x="6937629" y="0"/>
                    <a:pt x="7112000" y="174371"/>
                    <a:pt x="7112000" y="389509"/>
                  </a:cubicBezTo>
                  <a:lnTo>
                    <a:pt x="7112000" y="1947291"/>
                  </a:lnTo>
                  <a:cubicBezTo>
                    <a:pt x="7112000" y="2162429"/>
                    <a:pt x="6937629" y="2336800"/>
                    <a:pt x="6722491" y="2336800"/>
                  </a:cubicBezTo>
                  <a:lnTo>
                    <a:pt x="389509" y="2336800"/>
                  </a:lnTo>
                  <a:cubicBezTo>
                    <a:pt x="174371" y="2336800"/>
                    <a:pt x="0" y="2162429"/>
                    <a:pt x="0" y="1947291"/>
                  </a:cubicBezTo>
                  <a:close/>
                </a:path>
              </a:pathLst>
            </a:custGeom>
            <a:solidFill>
              <a:srgbClr val="BFBFBF"/>
            </a:solidFill>
          </p:spPr>
        </p:sp>
        <p:sp>
          <p:nvSpPr>
            <p:cNvPr id="15" name="TextBox 15"/>
            <p:cNvSpPr txBox="1"/>
            <p:nvPr/>
          </p:nvSpPr>
          <p:spPr>
            <a:xfrm>
              <a:off x="0" y="-95250"/>
              <a:ext cx="7112050" cy="2432066"/>
            </a:xfrm>
            <a:prstGeom prst="rect">
              <a:avLst/>
            </a:prstGeom>
          </p:spPr>
          <p:txBody>
            <a:bodyPr lIns="71438" tIns="71438" rIns="71438" bIns="71438" rtlCol="0" anchor="ctr"/>
            <a:lstStyle/>
            <a:p>
              <a:pPr algn="ctr">
                <a:lnSpc>
                  <a:spcPts val="5400"/>
                </a:lnSpc>
              </a:pPr>
              <a:r>
                <a:rPr lang="en-US" sz="4500">
                  <a:solidFill>
                    <a:srgbClr val="000000"/>
                  </a:solidFill>
                  <a:latin typeface="Arial"/>
                </a:rPr>
                <a:t>Салтанович</a:t>
              </a:r>
            </a:p>
          </p:txBody>
        </p:sp>
      </p:grpSp>
      <p:grpSp>
        <p:nvGrpSpPr>
          <p:cNvPr id="16" name="Group 16"/>
          <p:cNvGrpSpPr/>
          <p:nvPr/>
        </p:nvGrpSpPr>
        <p:grpSpPr>
          <a:xfrm>
            <a:off x="7649986" y="6654418"/>
            <a:ext cx="7500990" cy="2464611"/>
            <a:chOff x="0" y="0"/>
            <a:chExt cx="7112050" cy="2336816"/>
          </a:xfrm>
        </p:grpSpPr>
        <p:sp>
          <p:nvSpPr>
            <p:cNvPr id="17" name="Freeform 17"/>
            <p:cNvSpPr/>
            <p:nvPr/>
          </p:nvSpPr>
          <p:spPr>
            <a:xfrm>
              <a:off x="0" y="0"/>
              <a:ext cx="7112000" cy="2336800"/>
            </a:xfrm>
            <a:custGeom>
              <a:avLst/>
              <a:gdLst/>
              <a:ahLst/>
              <a:cxnLst/>
              <a:rect l="l" t="t" r="r" b="b"/>
              <a:pathLst>
                <a:path w="7112000" h="2336800">
                  <a:moveTo>
                    <a:pt x="0" y="389509"/>
                  </a:moveTo>
                  <a:cubicBezTo>
                    <a:pt x="0" y="174371"/>
                    <a:pt x="174371" y="0"/>
                    <a:pt x="389509" y="0"/>
                  </a:cubicBezTo>
                  <a:lnTo>
                    <a:pt x="6722618" y="0"/>
                  </a:lnTo>
                  <a:cubicBezTo>
                    <a:pt x="6937629" y="0"/>
                    <a:pt x="7112000" y="174371"/>
                    <a:pt x="7112000" y="389509"/>
                  </a:cubicBezTo>
                  <a:lnTo>
                    <a:pt x="7112000" y="1947291"/>
                  </a:lnTo>
                  <a:cubicBezTo>
                    <a:pt x="7112000" y="2162429"/>
                    <a:pt x="6937629" y="2336800"/>
                    <a:pt x="6722491" y="2336800"/>
                  </a:cubicBezTo>
                  <a:lnTo>
                    <a:pt x="389509" y="2336800"/>
                  </a:lnTo>
                  <a:cubicBezTo>
                    <a:pt x="174371" y="2336800"/>
                    <a:pt x="0" y="2162429"/>
                    <a:pt x="0" y="1947291"/>
                  </a:cubicBezTo>
                  <a:close/>
                </a:path>
              </a:pathLst>
            </a:custGeom>
            <a:solidFill>
              <a:srgbClr val="FFFFB3"/>
            </a:solidFill>
          </p:spPr>
        </p:sp>
        <p:sp>
          <p:nvSpPr>
            <p:cNvPr id="18" name="TextBox 18"/>
            <p:cNvSpPr txBox="1"/>
            <p:nvPr/>
          </p:nvSpPr>
          <p:spPr>
            <a:xfrm>
              <a:off x="0" y="-95250"/>
              <a:ext cx="7112050" cy="2432066"/>
            </a:xfrm>
            <a:prstGeom prst="rect">
              <a:avLst/>
            </a:prstGeom>
          </p:spPr>
          <p:txBody>
            <a:bodyPr lIns="71438" tIns="71438" rIns="71438" bIns="71438" rtlCol="0" anchor="ctr"/>
            <a:lstStyle/>
            <a:p>
              <a:pPr algn="ctr">
                <a:lnSpc>
                  <a:spcPts val="5400"/>
                </a:lnSpc>
              </a:pPr>
              <a:r>
                <a:rPr lang="en-US" sz="4500">
                  <a:solidFill>
                    <a:srgbClr val="000000"/>
                  </a:solidFill>
                  <a:latin typeface="Arial"/>
                </a:rPr>
                <a:t>Какое отчество у князя Гвидона?</a:t>
              </a:r>
            </a:p>
          </p:txBody>
        </p:sp>
      </p:grpSp>
      <p:sp>
        <p:nvSpPr>
          <p:cNvPr id="22" name="Freeform 22" descr="2.png"/>
          <p:cNvSpPr/>
          <p:nvPr/>
        </p:nvSpPr>
        <p:spPr>
          <a:xfrm>
            <a:off x="2629746" y="2029223"/>
            <a:ext cx="4822065" cy="7411543"/>
          </a:xfrm>
          <a:custGeom>
            <a:avLst/>
            <a:gdLst/>
            <a:ahLst/>
            <a:cxnLst/>
            <a:rect l="l" t="t" r="r" b="b"/>
            <a:pathLst>
              <a:path w="4822065" h="7411543">
                <a:moveTo>
                  <a:pt x="0" y="0"/>
                </a:moveTo>
                <a:lnTo>
                  <a:pt x="4822065" y="0"/>
                </a:lnTo>
                <a:lnTo>
                  <a:pt x="4822065" y="7411544"/>
                </a:lnTo>
                <a:lnTo>
                  <a:pt x="0" y="7411544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r="-97"/>
            </a:stretch>
          </a:blipFill>
        </p:spPr>
      </p:sp>
      <p:sp>
        <p:nvSpPr>
          <p:cNvPr id="23" name="Стрелка вправо 22">
            <a:hlinkClick r:id="rId5" action="ppaction://hlinksldjump"/>
          </p:cNvPr>
          <p:cNvSpPr/>
          <p:nvPr/>
        </p:nvSpPr>
        <p:spPr>
          <a:xfrm>
            <a:off x="13258800" y="9182100"/>
            <a:ext cx="2286000" cy="762000"/>
          </a:xfrm>
          <a:prstGeom prst="rightArrow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e-BY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16666" b="-16666"/>
            </a:stretch>
          </a:blipFill>
        </p:spPr>
      </p:sp>
      <p:grpSp>
        <p:nvGrpSpPr>
          <p:cNvPr id="3" name="Group 3"/>
          <p:cNvGrpSpPr/>
          <p:nvPr/>
        </p:nvGrpSpPr>
        <p:grpSpPr>
          <a:xfrm>
            <a:off x="2500266" y="214278"/>
            <a:ext cx="13287468" cy="9858444"/>
            <a:chOff x="0" y="0"/>
            <a:chExt cx="12598488" cy="9347265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12598527" cy="9347327"/>
            </a:xfrm>
            <a:custGeom>
              <a:avLst/>
              <a:gdLst/>
              <a:ahLst/>
              <a:cxnLst/>
              <a:rect l="l" t="t" r="r" b="b"/>
              <a:pathLst>
                <a:path w="12598527" h="9347327">
                  <a:moveTo>
                    <a:pt x="0" y="0"/>
                  </a:moveTo>
                  <a:lnTo>
                    <a:pt x="12598527" y="0"/>
                  </a:lnTo>
                  <a:lnTo>
                    <a:pt x="12598527" y="9347327"/>
                  </a:lnTo>
                  <a:lnTo>
                    <a:pt x="0" y="9347327"/>
                  </a:lnTo>
                  <a:close/>
                </a:path>
              </a:pathLst>
            </a:custGeom>
            <a:solidFill>
              <a:srgbClr val="4F81BD"/>
            </a:solidFill>
          </p:spPr>
        </p:sp>
      </p:grpSp>
      <p:sp>
        <p:nvSpPr>
          <p:cNvPr id="5" name="TextBox 5"/>
          <p:cNvSpPr txBox="1"/>
          <p:nvPr/>
        </p:nvSpPr>
        <p:spPr>
          <a:xfrm>
            <a:off x="2414588" y="9999553"/>
            <a:ext cx="1541875" cy="17953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439"/>
              </a:lnSpc>
            </a:pPr>
            <a:r>
              <a:rPr lang="en-US" sz="1199" dirty="0" smtClean="0">
                <a:solidFill>
                  <a:srgbClr val="000000"/>
                </a:solidFill>
                <a:latin typeface="Times New Roman"/>
              </a:rPr>
              <a:t>/</a:t>
            </a:r>
            <a:endParaRPr lang="en-US" sz="1199" dirty="0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6" name="Freeform 6" descr="3.png"/>
          <p:cNvSpPr/>
          <p:nvPr/>
        </p:nvSpPr>
        <p:spPr>
          <a:xfrm>
            <a:off x="7858116" y="2035947"/>
            <a:ext cx="6086736" cy="6923636"/>
          </a:xfrm>
          <a:custGeom>
            <a:avLst/>
            <a:gdLst/>
            <a:ahLst/>
            <a:cxnLst/>
            <a:rect l="l" t="t" r="r" b="b"/>
            <a:pathLst>
              <a:path w="6086736" h="6923636">
                <a:moveTo>
                  <a:pt x="0" y="0"/>
                </a:moveTo>
                <a:lnTo>
                  <a:pt x="6086736" y="0"/>
                </a:lnTo>
                <a:lnTo>
                  <a:pt x="6086736" y="6923635"/>
                </a:lnTo>
                <a:lnTo>
                  <a:pt x="0" y="6923635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b="-323"/>
            </a:stretch>
          </a:blipFill>
        </p:spPr>
      </p:sp>
      <p:grpSp>
        <p:nvGrpSpPr>
          <p:cNvPr id="7" name="Group 7"/>
          <p:cNvGrpSpPr/>
          <p:nvPr/>
        </p:nvGrpSpPr>
        <p:grpSpPr>
          <a:xfrm>
            <a:off x="3678993" y="428592"/>
            <a:ext cx="9751286" cy="1071570"/>
            <a:chOff x="0" y="0"/>
            <a:chExt cx="9245664" cy="1016007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9245600" cy="1016000"/>
            </a:xfrm>
            <a:custGeom>
              <a:avLst/>
              <a:gdLst/>
              <a:ahLst/>
              <a:cxnLst/>
              <a:rect l="l" t="t" r="r" b="b"/>
              <a:pathLst>
                <a:path w="9245600" h="1016000">
                  <a:moveTo>
                    <a:pt x="0" y="169291"/>
                  </a:moveTo>
                  <a:cubicBezTo>
                    <a:pt x="0" y="75819"/>
                    <a:pt x="75819" y="0"/>
                    <a:pt x="169291" y="0"/>
                  </a:cubicBezTo>
                  <a:lnTo>
                    <a:pt x="9076309" y="0"/>
                  </a:lnTo>
                  <a:cubicBezTo>
                    <a:pt x="9169781" y="0"/>
                    <a:pt x="9245600" y="75819"/>
                    <a:pt x="9245600" y="169291"/>
                  </a:cubicBezTo>
                  <a:lnTo>
                    <a:pt x="9245600" y="846709"/>
                  </a:lnTo>
                  <a:cubicBezTo>
                    <a:pt x="9245600" y="940181"/>
                    <a:pt x="9169781" y="1016000"/>
                    <a:pt x="9076309" y="1016000"/>
                  </a:cubicBezTo>
                  <a:lnTo>
                    <a:pt x="169291" y="1016000"/>
                  </a:lnTo>
                  <a:cubicBezTo>
                    <a:pt x="75819" y="1016000"/>
                    <a:pt x="0" y="940181"/>
                    <a:pt x="0" y="846709"/>
                  </a:cubicBezTo>
                  <a:close/>
                </a:path>
              </a:pathLst>
            </a:custGeom>
            <a:solidFill>
              <a:srgbClr val="4F81BD"/>
            </a:solidFill>
          </p:spPr>
        </p:sp>
      </p:grpSp>
      <p:sp>
        <p:nvSpPr>
          <p:cNvPr id="9" name="TextBox 9"/>
          <p:cNvSpPr txBox="1"/>
          <p:nvPr/>
        </p:nvSpPr>
        <p:spPr>
          <a:xfrm>
            <a:off x="3700424" y="550633"/>
            <a:ext cx="9708426" cy="6401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319"/>
              </a:lnSpc>
            </a:pPr>
            <a:r>
              <a:rPr lang="en-US" sz="3599">
                <a:solidFill>
                  <a:srgbClr val="000000"/>
                </a:solidFill>
                <a:latin typeface="Times New Roman"/>
              </a:rPr>
              <a:t>«Сказка о царе Салтане…»</a:t>
            </a:r>
          </a:p>
        </p:txBody>
      </p:sp>
      <p:grpSp>
        <p:nvGrpSpPr>
          <p:cNvPr id="10" name="Group 10"/>
          <p:cNvGrpSpPr/>
          <p:nvPr/>
        </p:nvGrpSpPr>
        <p:grpSpPr>
          <a:xfrm>
            <a:off x="13858908" y="428592"/>
            <a:ext cx="1231948" cy="1071570"/>
            <a:chOff x="0" y="0"/>
            <a:chExt cx="1168070" cy="1016007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1168019" cy="1016000"/>
            </a:xfrm>
            <a:custGeom>
              <a:avLst/>
              <a:gdLst/>
              <a:ahLst/>
              <a:cxnLst/>
              <a:rect l="l" t="t" r="r" b="b"/>
              <a:pathLst>
                <a:path w="1168019" h="1016000">
                  <a:moveTo>
                    <a:pt x="0" y="169291"/>
                  </a:moveTo>
                  <a:cubicBezTo>
                    <a:pt x="0" y="75819"/>
                    <a:pt x="75819" y="0"/>
                    <a:pt x="169291" y="0"/>
                  </a:cubicBezTo>
                  <a:lnTo>
                    <a:pt x="998728" y="0"/>
                  </a:lnTo>
                  <a:cubicBezTo>
                    <a:pt x="1092200" y="0"/>
                    <a:pt x="1168019" y="75819"/>
                    <a:pt x="1168019" y="169291"/>
                  </a:cubicBezTo>
                  <a:lnTo>
                    <a:pt x="1168019" y="846709"/>
                  </a:lnTo>
                  <a:cubicBezTo>
                    <a:pt x="1168019" y="940181"/>
                    <a:pt x="1092200" y="1016000"/>
                    <a:pt x="998728" y="1016000"/>
                  </a:cubicBezTo>
                  <a:lnTo>
                    <a:pt x="169291" y="1016000"/>
                  </a:lnTo>
                  <a:cubicBezTo>
                    <a:pt x="75819" y="1016000"/>
                    <a:pt x="0" y="940181"/>
                    <a:pt x="0" y="846709"/>
                  </a:cubicBezTo>
                  <a:close/>
                </a:path>
              </a:pathLst>
            </a:custGeom>
            <a:solidFill>
              <a:srgbClr val="FFFFB3"/>
            </a:solidFill>
          </p:spPr>
        </p:sp>
        <p:sp>
          <p:nvSpPr>
            <p:cNvPr id="12" name="TextBox 12"/>
            <p:cNvSpPr txBox="1"/>
            <p:nvPr/>
          </p:nvSpPr>
          <p:spPr>
            <a:xfrm>
              <a:off x="0" y="-85725"/>
              <a:ext cx="1168070" cy="1101732"/>
            </a:xfrm>
            <a:prstGeom prst="rect">
              <a:avLst/>
            </a:prstGeom>
          </p:spPr>
          <p:txBody>
            <a:bodyPr lIns="71438" tIns="71438" rIns="71438" bIns="71438" rtlCol="0" anchor="ctr"/>
            <a:lstStyle/>
            <a:p>
              <a:pPr algn="ctr">
                <a:lnSpc>
                  <a:spcPts val="5040"/>
                </a:lnSpc>
              </a:pPr>
              <a:r>
                <a:rPr lang="en-US" sz="4200">
                  <a:solidFill>
                    <a:srgbClr val="000000"/>
                  </a:solidFill>
                  <a:latin typeface="Times New Roman Bold"/>
                </a:rPr>
                <a:t>50</a:t>
              </a:r>
            </a:p>
          </p:txBody>
        </p:sp>
      </p:grpSp>
      <p:grpSp>
        <p:nvGrpSpPr>
          <p:cNvPr id="13" name="Group 13"/>
          <p:cNvGrpSpPr/>
          <p:nvPr/>
        </p:nvGrpSpPr>
        <p:grpSpPr>
          <a:xfrm>
            <a:off x="7399969" y="6744790"/>
            <a:ext cx="7500990" cy="2464611"/>
            <a:chOff x="0" y="0"/>
            <a:chExt cx="7112050" cy="2336816"/>
          </a:xfrm>
        </p:grpSpPr>
        <p:sp>
          <p:nvSpPr>
            <p:cNvPr id="14" name="Freeform 14"/>
            <p:cNvSpPr/>
            <p:nvPr/>
          </p:nvSpPr>
          <p:spPr>
            <a:xfrm>
              <a:off x="0" y="0"/>
              <a:ext cx="7112000" cy="2336800"/>
            </a:xfrm>
            <a:custGeom>
              <a:avLst/>
              <a:gdLst/>
              <a:ahLst/>
              <a:cxnLst/>
              <a:rect l="l" t="t" r="r" b="b"/>
              <a:pathLst>
                <a:path w="7112000" h="2336800">
                  <a:moveTo>
                    <a:pt x="0" y="389509"/>
                  </a:moveTo>
                  <a:cubicBezTo>
                    <a:pt x="0" y="174371"/>
                    <a:pt x="174371" y="0"/>
                    <a:pt x="389509" y="0"/>
                  </a:cubicBezTo>
                  <a:lnTo>
                    <a:pt x="6722618" y="0"/>
                  </a:lnTo>
                  <a:cubicBezTo>
                    <a:pt x="6937629" y="0"/>
                    <a:pt x="7112000" y="174371"/>
                    <a:pt x="7112000" y="389509"/>
                  </a:cubicBezTo>
                  <a:lnTo>
                    <a:pt x="7112000" y="1947291"/>
                  </a:lnTo>
                  <a:cubicBezTo>
                    <a:pt x="7112000" y="2162429"/>
                    <a:pt x="6937629" y="2336800"/>
                    <a:pt x="6722491" y="2336800"/>
                  </a:cubicBezTo>
                  <a:lnTo>
                    <a:pt x="389509" y="2336800"/>
                  </a:lnTo>
                  <a:cubicBezTo>
                    <a:pt x="174371" y="2336800"/>
                    <a:pt x="0" y="2162429"/>
                    <a:pt x="0" y="1947291"/>
                  </a:cubicBezTo>
                  <a:close/>
                </a:path>
              </a:pathLst>
            </a:custGeom>
            <a:solidFill>
              <a:srgbClr val="BFBFBF"/>
            </a:solidFill>
          </p:spPr>
        </p:sp>
        <p:sp>
          <p:nvSpPr>
            <p:cNvPr id="15" name="TextBox 15"/>
            <p:cNvSpPr txBox="1"/>
            <p:nvPr/>
          </p:nvSpPr>
          <p:spPr>
            <a:xfrm>
              <a:off x="0" y="-95250"/>
              <a:ext cx="7112050" cy="2432066"/>
            </a:xfrm>
            <a:prstGeom prst="rect">
              <a:avLst/>
            </a:prstGeom>
          </p:spPr>
          <p:txBody>
            <a:bodyPr lIns="71438" tIns="71438" rIns="71438" bIns="71438" rtlCol="0" anchor="ctr"/>
            <a:lstStyle/>
            <a:p>
              <a:pPr algn="ctr">
                <a:lnSpc>
                  <a:spcPts val="5400"/>
                </a:lnSpc>
              </a:pPr>
              <a:r>
                <a:rPr lang="en-US" sz="4500">
                  <a:solidFill>
                    <a:srgbClr val="000000"/>
                  </a:solidFill>
                  <a:latin typeface="Arial"/>
                </a:rPr>
                <a:t>В один аршин</a:t>
              </a:r>
            </a:p>
          </p:txBody>
        </p:sp>
      </p:grpSp>
      <p:grpSp>
        <p:nvGrpSpPr>
          <p:cNvPr id="16" name="Group 16"/>
          <p:cNvGrpSpPr/>
          <p:nvPr/>
        </p:nvGrpSpPr>
        <p:grpSpPr>
          <a:xfrm>
            <a:off x="7299919" y="6617023"/>
            <a:ext cx="7600987" cy="2565070"/>
            <a:chOff x="-94862" y="-95266"/>
            <a:chExt cx="7206862" cy="2432066"/>
          </a:xfrm>
        </p:grpSpPr>
        <p:sp>
          <p:nvSpPr>
            <p:cNvPr id="17" name="Freeform 17"/>
            <p:cNvSpPr/>
            <p:nvPr/>
          </p:nvSpPr>
          <p:spPr>
            <a:xfrm>
              <a:off x="0" y="0"/>
              <a:ext cx="7112000" cy="2336800"/>
            </a:xfrm>
            <a:custGeom>
              <a:avLst/>
              <a:gdLst/>
              <a:ahLst/>
              <a:cxnLst/>
              <a:rect l="l" t="t" r="r" b="b"/>
              <a:pathLst>
                <a:path w="7112000" h="2336800">
                  <a:moveTo>
                    <a:pt x="0" y="389509"/>
                  </a:moveTo>
                  <a:cubicBezTo>
                    <a:pt x="0" y="174371"/>
                    <a:pt x="174371" y="0"/>
                    <a:pt x="389509" y="0"/>
                  </a:cubicBezTo>
                  <a:lnTo>
                    <a:pt x="6722618" y="0"/>
                  </a:lnTo>
                  <a:cubicBezTo>
                    <a:pt x="6937629" y="0"/>
                    <a:pt x="7112000" y="174371"/>
                    <a:pt x="7112000" y="389509"/>
                  </a:cubicBezTo>
                  <a:lnTo>
                    <a:pt x="7112000" y="1947291"/>
                  </a:lnTo>
                  <a:cubicBezTo>
                    <a:pt x="7112000" y="2162429"/>
                    <a:pt x="6937629" y="2336800"/>
                    <a:pt x="6722491" y="2336800"/>
                  </a:cubicBezTo>
                  <a:lnTo>
                    <a:pt x="389509" y="2336800"/>
                  </a:lnTo>
                  <a:cubicBezTo>
                    <a:pt x="174371" y="2336800"/>
                    <a:pt x="0" y="2162429"/>
                    <a:pt x="0" y="1947291"/>
                  </a:cubicBezTo>
                  <a:close/>
                </a:path>
              </a:pathLst>
            </a:custGeom>
            <a:solidFill>
              <a:srgbClr val="FFFFB3"/>
            </a:solidFill>
          </p:spPr>
        </p:sp>
        <p:sp>
          <p:nvSpPr>
            <p:cNvPr id="18" name="TextBox 18"/>
            <p:cNvSpPr txBox="1"/>
            <p:nvPr/>
          </p:nvSpPr>
          <p:spPr>
            <a:xfrm>
              <a:off x="-94862" y="-95266"/>
              <a:ext cx="7112050" cy="2432066"/>
            </a:xfrm>
            <a:prstGeom prst="rect">
              <a:avLst/>
            </a:prstGeom>
          </p:spPr>
          <p:txBody>
            <a:bodyPr lIns="71438" tIns="71438" rIns="71438" bIns="71438" rtlCol="0" anchor="ctr"/>
            <a:lstStyle/>
            <a:p>
              <a:pPr algn="ctr">
                <a:lnSpc>
                  <a:spcPts val="5400"/>
                </a:lnSpc>
              </a:pPr>
              <a:r>
                <a:rPr lang="en-US" sz="4500" dirty="0" err="1">
                  <a:solidFill>
                    <a:srgbClr val="000000"/>
                  </a:solidFill>
                  <a:latin typeface="Arial"/>
                </a:rPr>
                <a:t>Какого</a:t>
              </a:r>
              <a:r>
                <a:rPr lang="en-US" sz="4500" dirty="0">
                  <a:solidFill>
                    <a:srgbClr val="000000"/>
                  </a:solidFill>
                  <a:latin typeface="Arial"/>
                </a:rPr>
                <a:t> </a:t>
              </a:r>
              <a:r>
                <a:rPr lang="en-US" sz="4500" dirty="0" err="1">
                  <a:solidFill>
                    <a:srgbClr val="000000"/>
                  </a:solidFill>
                  <a:latin typeface="Arial"/>
                </a:rPr>
                <a:t>роста</a:t>
              </a:r>
              <a:r>
                <a:rPr lang="en-US" sz="4500" dirty="0">
                  <a:solidFill>
                    <a:srgbClr val="000000"/>
                  </a:solidFill>
                  <a:latin typeface="Arial"/>
                </a:rPr>
                <a:t> </a:t>
              </a:r>
              <a:r>
                <a:rPr lang="en-US" sz="4500" dirty="0" err="1">
                  <a:solidFill>
                    <a:srgbClr val="000000"/>
                  </a:solidFill>
                  <a:latin typeface="Arial"/>
                </a:rPr>
                <a:t>родился</a:t>
              </a:r>
              <a:r>
                <a:rPr lang="en-US" sz="4500" dirty="0">
                  <a:solidFill>
                    <a:srgbClr val="000000"/>
                  </a:solidFill>
                  <a:latin typeface="Arial"/>
                </a:rPr>
                <a:t> </a:t>
              </a:r>
              <a:r>
                <a:rPr lang="en-US" sz="4500" dirty="0" err="1">
                  <a:solidFill>
                    <a:srgbClr val="000000"/>
                  </a:solidFill>
                  <a:latin typeface="Arial"/>
                </a:rPr>
                <a:t>сын</a:t>
              </a:r>
              <a:r>
                <a:rPr lang="en-US" sz="4500" dirty="0">
                  <a:solidFill>
                    <a:srgbClr val="000000"/>
                  </a:solidFill>
                  <a:latin typeface="Arial"/>
                </a:rPr>
                <a:t> </a:t>
              </a:r>
              <a:r>
                <a:rPr lang="en-US" sz="4500" dirty="0" err="1">
                  <a:solidFill>
                    <a:srgbClr val="000000"/>
                  </a:solidFill>
                  <a:latin typeface="Arial"/>
                </a:rPr>
                <a:t>царя</a:t>
              </a:r>
              <a:r>
                <a:rPr lang="en-US" sz="4500" dirty="0">
                  <a:solidFill>
                    <a:srgbClr val="000000"/>
                  </a:solidFill>
                  <a:latin typeface="Arial"/>
                </a:rPr>
                <a:t> </a:t>
              </a:r>
              <a:r>
                <a:rPr lang="en-US" sz="4500" dirty="0" err="1">
                  <a:solidFill>
                    <a:srgbClr val="000000"/>
                  </a:solidFill>
                  <a:latin typeface="Arial"/>
                </a:rPr>
                <a:t>Салтана</a:t>
              </a:r>
              <a:r>
                <a:rPr lang="en-US" sz="4500" dirty="0">
                  <a:solidFill>
                    <a:srgbClr val="000000"/>
                  </a:solidFill>
                  <a:latin typeface="Arial"/>
                </a:rPr>
                <a:t> </a:t>
              </a:r>
              <a:r>
                <a:rPr lang="en-US" sz="4500" dirty="0" err="1">
                  <a:solidFill>
                    <a:srgbClr val="000000"/>
                  </a:solidFill>
                  <a:latin typeface="Arial"/>
                </a:rPr>
                <a:t>Гвидон</a:t>
              </a:r>
              <a:r>
                <a:rPr lang="en-US" sz="4500" dirty="0">
                  <a:solidFill>
                    <a:srgbClr val="000000"/>
                  </a:solidFill>
                  <a:latin typeface="Arial"/>
                </a:rPr>
                <a:t>?</a:t>
              </a:r>
            </a:p>
          </p:txBody>
        </p:sp>
      </p:grpSp>
      <p:sp>
        <p:nvSpPr>
          <p:cNvPr id="22" name="Freeform 22" descr="2.png"/>
          <p:cNvSpPr/>
          <p:nvPr/>
        </p:nvSpPr>
        <p:spPr>
          <a:xfrm>
            <a:off x="2477854" y="2035947"/>
            <a:ext cx="4822065" cy="7411543"/>
          </a:xfrm>
          <a:custGeom>
            <a:avLst/>
            <a:gdLst/>
            <a:ahLst/>
            <a:cxnLst/>
            <a:rect l="l" t="t" r="r" b="b"/>
            <a:pathLst>
              <a:path w="4822065" h="7411543">
                <a:moveTo>
                  <a:pt x="0" y="0"/>
                </a:moveTo>
                <a:lnTo>
                  <a:pt x="4822065" y="0"/>
                </a:lnTo>
                <a:lnTo>
                  <a:pt x="4822065" y="7411544"/>
                </a:lnTo>
                <a:lnTo>
                  <a:pt x="0" y="7411544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r="-97"/>
            </a:stretch>
          </a:blipFill>
        </p:spPr>
      </p:sp>
      <p:sp>
        <p:nvSpPr>
          <p:cNvPr id="23" name="Стрелка вправо 22">
            <a:hlinkClick r:id="rId5" action="ppaction://hlinksldjump"/>
          </p:cNvPr>
          <p:cNvSpPr/>
          <p:nvPr/>
        </p:nvSpPr>
        <p:spPr>
          <a:xfrm>
            <a:off x="13258800" y="9182100"/>
            <a:ext cx="2286000" cy="762000"/>
          </a:xfrm>
          <a:prstGeom prst="rightArrow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e-BY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16666" b="-16666"/>
            </a:stretch>
          </a:blipFill>
        </p:spPr>
      </p:sp>
      <p:grpSp>
        <p:nvGrpSpPr>
          <p:cNvPr id="3" name="Group 3"/>
          <p:cNvGrpSpPr/>
          <p:nvPr/>
        </p:nvGrpSpPr>
        <p:grpSpPr>
          <a:xfrm>
            <a:off x="2500266" y="214278"/>
            <a:ext cx="13287468" cy="9858444"/>
            <a:chOff x="0" y="0"/>
            <a:chExt cx="12598488" cy="9347265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12598527" cy="9347327"/>
            </a:xfrm>
            <a:custGeom>
              <a:avLst/>
              <a:gdLst/>
              <a:ahLst/>
              <a:cxnLst/>
              <a:rect l="l" t="t" r="r" b="b"/>
              <a:pathLst>
                <a:path w="12598527" h="9347327">
                  <a:moveTo>
                    <a:pt x="0" y="0"/>
                  </a:moveTo>
                  <a:lnTo>
                    <a:pt x="12598527" y="0"/>
                  </a:lnTo>
                  <a:lnTo>
                    <a:pt x="12598527" y="9347327"/>
                  </a:lnTo>
                  <a:lnTo>
                    <a:pt x="0" y="9347327"/>
                  </a:lnTo>
                  <a:close/>
                </a:path>
              </a:pathLst>
            </a:custGeom>
            <a:solidFill>
              <a:srgbClr val="4F81BD"/>
            </a:solidFill>
          </p:spPr>
        </p:sp>
      </p:grpSp>
      <p:grpSp>
        <p:nvGrpSpPr>
          <p:cNvPr id="6" name="Group 6"/>
          <p:cNvGrpSpPr/>
          <p:nvPr/>
        </p:nvGrpSpPr>
        <p:grpSpPr>
          <a:xfrm>
            <a:off x="3678993" y="428592"/>
            <a:ext cx="9751286" cy="1071570"/>
            <a:chOff x="0" y="0"/>
            <a:chExt cx="9245664" cy="1016007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9245600" cy="1016000"/>
            </a:xfrm>
            <a:custGeom>
              <a:avLst/>
              <a:gdLst/>
              <a:ahLst/>
              <a:cxnLst/>
              <a:rect l="l" t="t" r="r" b="b"/>
              <a:pathLst>
                <a:path w="9245600" h="1016000">
                  <a:moveTo>
                    <a:pt x="0" y="169291"/>
                  </a:moveTo>
                  <a:cubicBezTo>
                    <a:pt x="0" y="75819"/>
                    <a:pt x="75819" y="0"/>
                    <a:pt x="169291" y="0"/>
                  </a:cubicBezTo>
                  <a:lnTo>
                    <a:pt x="9076309" y="0"/>
                  </a:lnTo>
                  <a:cubicBezTo>
                    <a:pt x="9169781" y="0"/>
                    <a:pt x="9245600" y="75819"/>
                    <a:pt x="9245600" y="169291"/>
                  </a:cubicBezTo>
                  <a:lnTo>
                    <a:pt x="9245600" y="846709"/>
                  </a:lnTo>
                  <a:cubicBezTo>
                    <a:pt x="9245600" y="940181"/>
                    <a:pt x="9169781" y="1016000"/>
                    <a:pt x="9076309" y="1016000"/>
                  </a:cubicBezTo>
                  <a:lnTo>
                    <a:pt x="169291" y="1016000"/>
                  </a:lnTo>
                  <a:cubicBezTo>
                    <a:pt x="75819" y="1016000"/>
                    <a:pt x="0" y="940181"/>
                    <a:pt x="0" y="846709"/>
                  </a:cubicBezTo>
                  <a:close/>
                </a:path>
              </a:pathLst>
            </a:custGeom>
            <a:solidFill>
              <a:srgbClr val="4F81BD"/>
            </a:solidFill>
          </p:spPr>
        </p:sp>
      </p:grpSp>
      <p:sp>
        <p:nvSpPr>
          <p:cNvPr id="8" name="TextBox 8"/>
          <p:cNvSpPr txBox="1"/>
          <p:nvPr/>
        </p:nvSpPr>
        <p:spPr>
          <a:xfrm>
            <a:off x="3700424" y="550633"/>
            <a:ext cx="9708426" cy="6401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319"/>
              </a:lnSpc>
            </a:pPr>
            <a:r>
              <a:rPr lang="en-US" sz="3599">
                <a:solidFill>
                  <a:srgbClr val="000000"/>
                </a:solidFill>
                <a:latin typeface="Times New Roman"/>
              </a:rPr>
              <a:t>«Сказка о золотом петушке»</a:t>
            </a:r>
          </a:p>
        </p:txBody>
      </p:sp>
      <p:grpSp>
        <p:nvGrpSpPr>
          <p:cNvPr id="9" name="Group 9"/>
          <p:cNvGrpSpPr/>
          <p:nvPr/>
        </p:nvGrpSpPr>
        <p:grpSpPr>
          <a:xfrm>
            <a:off x="13858908" y="428592"/>
            <a:ext cx="1231948" cy="1071570"/>
            <a:chOff x="0" y="0"/>
            <a:chExt cx="1168070" cy="1016007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1168019" cy="1016000"/>
            </a:xfrm>
            <a:custGeom>
              <a:avLst/>
              <a:gdLst/>
              <a:ahLst/>
              <a:cxnLst/>
              <a:rect l="l" t="t" r="r" b="b"/>
              <a:pathLst>
                <a:path w="1168019" h="1016000">
                  <a:moveTo>
                    <a:pt x="0" y="169291"/>
                  </a:moveTo>
                  <a:cubicBezTo>
                    <a:pt x="0" y="75819"/>
                    <a:pt x="75819" y="0"/>
                    <a:pt x="169291" y="0"/>
                  </a:cubicBezTo>
                  <a:lnTo>
                    <a:pt x="998728" y="0"/>
                  </a:lnTo>
                  <a:cubicBezTo>
                    <a:pt x="1092200" y="0"/>
                    <a:pt x="1168019" y="75819"/>
                    <a:pt x="1168019" y="169291"/>
                  </a:cubicBezTo>
                  <a:lnTo>
                    <a:pt x="1168019" y="846709"/>
                  </a:lnTo>
                  <a:cubicBezTo>
                    <a:pt x="1168019" y="940181"/>
                    <a:pt x="1092200" y="1016000"/>
                    <a:pt x="998728" y="1016000"/>
                  </a:cubicBezTo>
                  <a:lnTo>
                    <a:pt x="169291" y="1016000"/>
                  </a:lnTo>
                  <a:cubicBezTo>
                    <a:pt x="75819" y="1016000"/>
                    <a:pt x="0" y="940181"/>
                    <a:pt x="0" y="846709"/>
                  </a:cubicBezTo>
                  <a:close/>
                </a:path>
              </a:pathLst>
            </a:custGeom>
            <a:solidFill>
              <a:srgbClr val="DCE6F2"/>
            </a:solidFill>
          </p:spPr>
        </p:sp>
        <p:sp>
          <p:nvSpPr>
            <p:cNvPr id="11" name="TextBox 11"/>
            <p:cNvSpPr txBox="1"/>
            <p:nvPr/>
          </p:nvSpPr>
          <p:spPr>
            <a:xfrm>
              <a:off x="0" y="-85725"/>
              <a:ext cx="1168070" cy="1101732"/>
            </a:xfrm>
            <a:prstGeom prst="rect">
              <a:avLst/>
            </a:prstGeom>
          </p:spPr>
          <p:txBody>
            <a:bodyPr lIns="71438" tIns="71438" rIns="71438" bIns="71438" rtlCol="0" anchor="ctr"/>
            <a:lstStyle/>
            <a:p>
              <a:pPr algn="ctr">
                <a:lnSpc>
                  <a:spcPts val="5040"/>
                </a:lnSpc>
              </a:pPr>
              <a:r>
                <a:rPr lang="en-US" sz="4200">
                  <a:solidFill>
                    <a:srgbClr val="000000"/>
                  </a:solidFill>
                  <a:latin typeface="Times New Roman Bold"/>
                </a:rPr>
                <a:t>10</a:t>
              </a:r>
            </a:p>
          </p:txBody>
        </p:sp>
      </p:grpSp>
      <p:grpSp>
        <p:nvGrpSpPr>
          <p:cNvPr id="12" name="Group 12"/>
          <p:cNvGrpSpPr/>
          <p:nvPr/>
        </p:nvGrpSpPr>
        <p:grpSpPr>
          <a:xfrm>
            <a:off x="7000860" y="6215070"/>
            <a:ext cx="7500990" cy="2464611"/>
            <a:chOff x="0" y="0"/>
            <a:chExt cx="7112050" cy="2336816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7112000" cy="2336800"/>
            </a:xfrm>
            <a:custGeom>
              <a:avLst/>
              <a:gdLst/>
              <a:ahLst/>
              <a:cxnLst/>
              <a:rect l="l" t="t" r="r" b="b"/>
              <a:pathLst>
                <a:path w="7112000" h="2336800">
                  <a:moveTo>
                    <a:pt x="0" y="389509"/>
                  </a:moveTo>
                  <a:cubicBezTo>
                    <a:pt x="0" y="174371"/>
                    <a:pt x="174371" y="0"/>
                    <a:pt x="389509" y="0"/>
                  </a:cubicBezTo>
                  <a:lnTo>
                    <a:pt x="6722618" y="0"/>
                  </a:lnTo>
                  <a:cubicBezTo>
                    <a:pt x="6937629" y="0"/>
                    <a:pt x="7112000" y="174371"/>
                    <a:pt x="7112000" y="389509"/>
                  </a:cubicBezTo>
                  <a:lnTo>
                    <a:pt x="7112000" y="1947291"/>
                  </a:lnTo>
                  <a:cubicBezTo>
                    <a:pt x="7112000" y="2162429"/>
                    <a:pt x="6937629" y="2336800"/>
                    <a:pt x="6722491" y="2336800"/>
                  </a:cubicBezTo>
                  <a:lnTo>
                    <a:pt x="389509" y="2336800"/>
                  </a:lnTo>
                  <a:cubicBezTo>
                    <a:pt x="174371" y="2336800"/>
                    <a:pt x="0" y="2162429"/>
                    <a:pt x="0" y="1947291"/>
                  </a:cubicBezTo>
                  <a:close/>
                </a:path>
              </a:pathLst>
            </a:custGeom>
            <a:solidFill>
              <a:srgbClr val="BFBFBF"/>
            </a:solidFill>
          </p:spPr>
        </p:sp>
        <p:sp>
          <p:nvSpPr>
            <p:cNvPr id="14" name="TextBox 14"/>
            <p:cNvSpPr txBox="1"/>
            <p:nvPr/>
          </p:nvSpPr>
          <p:spPr>
            <a:xfrm>
              <a:off x="0" y="-95250"/>
              <a:ext cx="7112050" cy="2432066"/>
            </a:xfrm>
            <a:prstGeom prst="rect">
              <a:avLst/>
            </a:prstGeom>
          </p:spPr>
          <p:txBody>
            <a:bodyPr lIns="71438" tIns="71438" rIns="71438" bIns="71438" rtlCol="0" anchor="ctr"/>
            <a:lstStyle/>
            <a:p>
              <a:pPr algn="ctr">
                <a:lnSpc>
                  <a:spcPts val="5400"/>
                </a:lnSpc>
              </a:pPr>
              <a:r>
                <a:rPr lang="en-US" sz="4500">
                  <a:solidFill>
                    <a:srgbClr val="000000"/>
                  </a:solidFill>
                  <a:latin typeface="Arial"/>
                </a:rPr>
                <a:t>Мудрец</a:t>
              </a:r>
            </a:p>
          </p:txBody>
        </p:sp>
      </p:grpSp>
      <p:grpSp>
        <p:nvGrpSpPr>
          <p:cNvPr id="15" name="Group 15"/>
          <p:cNvGrpSpPr/>
          <p:nvPr/>
        </p:nvGrpSpPr>
        <p:grpSpPr>
          <a:xfrm>
            <a:off x="7000860" y="6215070"/>
            <a:ext cx="7500990" cy="2464611"/>
            <a:chOff x="0" y="0"/>
            <a:chExt cx="7112050" cy="2336816"/>
          </a:xfrm>
        </p:grpSpPr>
        <p:sp>
          <p:nvSpPr>
            <p:cNvPr id="16" name="Freeform 16"/>
            <p:cNvSpPr/>
            <p:nvPr/>
          </p:nvSpPr>
          <p:spPr>
            <a:xfrm>
              <a:off x="0" y="0"/>
              <a:ext cx="7112000" cy="2336800"/>
            </a:xfrm>
            <a:custGeom>
              <a:avLst/>
              <a:gdLst/>
              <a:ahLst/>
              <a:cxnLst/>
              <a:rect l="l" t="t" r="r" b="b"/>
              <a:pathLst>
                <a:path w="7112000" h="2336800">
                  <a:moveTo>
                    <a:pt x="0" y="389509"/>
                  </a:moveTo>
                  <a:cubicBezTo>
                    <a:pt x="0" y="174371"/>
                    <a:pt x="174371" y="0"/>
                    <a:pt x="389509" y="0"/>
                  </a:cubicBezTo>
                  <a:lnTo>
                    <a:pt x="6722618" y="0"/>
                  </a:lnTo>
                  <a:cubicBezTo>
                    <a:pt x="6937629" y="0"/>
                    <a:pt x="7112000" y="174371"/>
                    <a:pt x="7112000" y="389509"/>
                  </a:cubicBezTo>
                  <a:lnTo>
                    <a:pt x="7112000" y="1947291"/>
                  </a:lnTo>
                  <a:cubicBezTo>
                    <a:pt x="7112000" y="2162429"/>
                    <a:pt x="6937629" y="2336800"/>
                    <a:pt x="6722491" y="2336800"/>
                  </a:cubicBezTo>
                  <a:lnTo>
                    <a:pt x="389509" y="2336800"/>
                  </a:lnTo>
                  <a:cubicBezTo>
                    <a:pt x="174371" y="2336800"/>
                    <a:pt x="0" y="2162429"/>
                    <a:pt x="0" y="1947291"/>
                  </a:cubicBezTo>
                  <a:close/>
                </a:path>
              </a:pathLst>
            </a:custGeom>
            <a:solidFill>
              <a:srgbClr val="DCE6F2"/>
            </a:solidFill>
          </p:spPr>
        </p:sp>
        <p:sp>
          <p:nvSpPr>
            <p:cNvPr id="17" name="TextBox 17"/>
            <p:cNvSpPr txBox="1"/>
            <p:nvPr/>
          </p:nvSpPr>
          <p:spPr>
            <a:xfrm>
              <a:off x="0" y="-95250"/>
              <a:ext cx="7112050" cy="2432066"/>
            </a:xfrm>
            <a:prstGeom prst="rect">
              <a:avLst/>
            </a:prstGeom>
          </p:spPr>
          <p:txBody>
            <a:bodyPr lIns="71438" tIns="71438" rIns="71438" bIns="71438" rtlCol="0" anchor="ctr"/>
            <a:lstStyle/>
            <a:p>
              <a:pPr algn="ctr">
                <a:lnSpc>
                  <a:spcPts val="5400"/>
                </a:lnSpc>
              </a:pPr>
              <a:r>
                <a:rPr lang="en-US" sz="4500">
                  <a:solidFill>
                    <a:srgbClr val="000000"/>
                  </a:solidFill>
                  <a:latin typeface="Arial"/>
                </a:rPr>
                <a:t>Кто подарил царю Дадону золотого петушка?</a:t>
              </a:r>
            </a:p>
          </p:txBody>
        </p:sp>
      </p:grpSp>
      <p:sp>
        <p:nvSpPr>
          <p:cNvPr id="21" name="Freeform 21" descr="C:\Users\User\Desktop\Пушкин\otrisovki_petuchok\Царь с шамаханской царицей.png"/>
          <p:cNvSpPr/>
          <p:nvPr/>
        </p:nvSpPr>
        <p:spPr>
          <a:xfrm flipH="1">
            <a:off x="2286000" y="4286244"/>
            <a:ext cx="4423644" cy="5510202"/>
          </a:xfrm>
          <a:custGeom>
            <a:avLst/>
            <a:gdLst/>
            <a:ahLst/>
            <a:cxnLst/>
            <a:rect l="l" t="t" r="r" b="b"/>
            <a:pathLst>
              <a:path w="4423644" h="5510202">
                <a:moveTo>
                  <a:pt x="4423644" y="0"/>
                </a:moveTo>
                <a:lnTo>
                  <a:pt x="0" y="0"/>
                </a:lnTo>
                <a:lnTo>
                  <a:pt x="0" y="5510202"/>
                </a:lnTo>
                <a:lnTo>
                  <a:pt x="4423644" y="5510202"/>
                </a:lnTo>
                <a:lnTo>
                  <a:pt x="4423644" y="0"/>
                </a:lnTo>
                <a:close/>
              </a:path>
            </a:pathLst>
          </a:custGeom>
          <a:blipFill>
            <a:blip r:embed="rId3"/>
            <a:stretch>
              <a:fillRect r="-38"/>
            </a:stretch>
          </a:blipFill>
        </p:spPr>
      </p:sp>
      <p:sp>
        <p:nvSpPr>
          <p:cNvPr id="22" name="Стрелка вправо 21">
            <a:hlinkClick r:id="rId4" action="ppaction://hlinksldjump"/>
          </p:cNvPr>
          <p:cNvSpPr/>
          <p:nvPr/>
        </p:nvSpPr>
        <p:spPr>
          <a:xfrm>
            <a:off x="13258800" y="9182100"/>
            <a:ext cx="2286000" cy="762000"/>
          </a:xfrm>
          <a:prstGeom prst="rightArrow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e-BY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16666" b="-16666"/>
            </a:stretch>
          </a:blipFill>
        </p:spPr>
      </p:sp>
      <p:grpSp>
        <p:nvGrpSpPr>
          <p:cNvPr id="3" name="Group 3"/>
          <p:cNvGrpSpPr/>
          <p:nvPr/>
        </p:nvGrpSpPr>
        <p:grpSpPr>
          <a:xfrm>
            <a:off x="2500266" y="214278"/>
            <a:ext cx="13287468" cy="9858444"/>
            <a:chOff x="0" y="0"/>
            <a:chExt cx="12598488" cy="9347265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12598527" cy="9347327"/>
            </a:xfrm>
            <a:custGeom>
              <a:avLst/>
              <a:gdLst/>
              <a:ahLst/>
              <a:cxnLst/>
              <a:rect l="l" t="t" r="r" b="b"/>
              <a:pathLst>
                <a:path w="12598527" h="9347327">
                  <a:moveTo>
                    <a:pt x="0" y="0"/>
                  </a:moveTo>
                  <a:lnTo>
                    <a:pt x="12598527" y="0"/>
                  </a:lnTo>
                  <a:lnTo>
                    <a:pt x="12598527" y="9347327"/>
                  </a:lnTo>
                  <a:lnTo>
                    <a:pt x="0" y="9347327"/>
                  </a:lnTo>
                  <a:close/>
                </a:path>
              </a:pathLst>
            </a:custGeom>
            <a:solidFill>
              <a:srgbClr val="4F81BD"/>
            </a:solidFill>
          </p:spPr>
        </p:sp>
      </p:grpSp>
      <p:grpSp>
        <p:nvGrpSpPr>
          <p:cNvPr id="6" name="Group 6"/>
          <p:cNvGrpSpPr/>
          <p:nvPr/>
        </p:nvGrpSpPr>
        <p:grpSpPr>
          <a:xfrm>
            <a:off x="2500266" y="214278"/>
            <a:ext cx="13287468" cy="9858444"/>
            <a:chOff x="0" y="0"/>
            <a:chExt cx="12598488" cy="9347265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12598527" cy="9347327"/>
            </a:xfrm>
            <a:custGeom>
              <a:avLst/>
              <a:gdLst/>
              <a:ahLst/>
              <a:cxnLst/>
              <a:rect l="l" t="t" r="r" b="b"/>
              <a:pathLst>
                <a:path w="12598527" h="9347327">
                  <a:moveTo>
                    <a:pt x="0" y="0"/>
                  </a:moveTo>
                  <a:lnTo>
                    <a:pt x="12598527" y="0"/>
                  </a:lnTo>
                  <a:lnTo>
                    <a:pt x="12598527" y="9347327"/>
                  </a:lnTo>
                  <a:lnTo>
                    <a:pt x="0" y="9347327"/>
                  </a:lnTo>
                  <a:close/>
                </a:path>
              </a:pathLst>
            </a:custGeom>
            <a:solidFill>
              <a:srgbClr val="FFFFFF">
                <a:alpha val="84706"/>
              </a:srgbClr>
            </a:solidFill>
          </p:spPr>
        </p:sp>
      </p:grpSp>
      <p:sp>
        <p:nvSpPr>
          <p:cNvPr id="8" name="TextBox 8"/>
          <p:cNvSpPr txBox="1"/>
          <p:nvPr/>
        </p:nvSpPr>
        <p:spPr>
          <a:xfrm>
            <a:off x="3023398" y="459769"/>
            <a:ext cx="12494508" cy="901528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759"/>
              </a:lnSpc>
            </a:pPr>
            <a:r>
              <a:rPr lang="en-US" sz="4799" dirty="0" err="1">
                <a:solidFill>
                  <a:srgbClr val="0070C0"/>
                </a:solidFill>
                <a:latin typeface="Times New Roman Bold"/>
              </a:rPr>
              <a:t>Инструкция</a:t>
            </a:r>
            <a:endParaRPr lang="en-US" sz="4799" dirty="0">
              <a:solidFill>
                <a:srgbClr val="0070C0"/>
              </a:solidFill>
              <a:latin typeface="Times New Roman Bold"/>
            </a:endParaRPr>
          </a:p>
          <a:p>
            <a:pPr algn="ctr">
              <a:lnSpc>
                <a:spcPts val="4319"/>
              </a:lnSpc>
            </a:pPr>
            <a:endParaRPr lang="en-US" sz="4799" dirty="0">
              <a:solidFill>
                <a:srgbClr val="0070C0"/>
              </a:solidFill>
              <a:latin typeface="Times New Roman Bold"/>
            </a:endParaRPr>
          </a:p>
          <a:p>
            <a:pPr algn="just">
              <a:lnSpc>
                <a:spcPts val="4319"/>
              </a:lnSpc>
            </a:pPr>
            <a:r>
              <a:rPr lang="en-US" sz="3599" dirty="0" err="1">
                <a:solidFill>
                  <a:srgbClr val="000000"/>
                </a:solidFill>
                <a:latin typeface="Times New Roman"/>
              </a:rPr>
              <a:t>На</a:t>
            </a:r>
            <a:r>
              <a:rPr lang="en-US" sz="3599" dirty="0">
                <a:solidFill>
                  <a:srgbClr val="000000"/>
                </a:solidFill>
                <a:latin typeface="Times New Roman"/>
              </a:rPr>
              <a:t> </a:t>
            </a:r>
            <a:r>
              <a:rPr lang="en-US" sz="3599" dirty="0" err="1">
                <a:solidFill>
                  <a:srgbClr val="000000"/>
                </a:solidFill>
                <a:latin typeface="Times New Roman"/>
              </a:rPr>
              <a:t>игровом</a:t>
            </a:r>
            <a:r>
              <a:rPr lang="en-US" sz="3599" dirty="0">
                <a:solidFill>
                  <a:srgbClr val="000000"/>
                </a:solidFill>
                <a:latin typeface="Times New Roman"/>
              </a:rPr>
              <a:t> </a:t>
            </a:r>
            <a:r>
              <a:rPr lang="en-US" sz="3599" dirty="0" err="1">
                <a:solidFill>
                  <a:srgbClr val="000000"/>
                </a:solidFill>
                <a:latin typeface="Times New Roman"/>
              </a:rPr>
              <a:t>поле</a:t>
            </a:r>
            <a:r>
              <a:rPr lang="en-US" sz="3599" dirty="0">
                <a:solidFill>
                  <a:srgbClr val="000000"/>
                </a:solidFill>
                <a:latin typeface="Times New Roman"/>
              </a:rPr>
              <a:t> </a:t>
            </a:r>
            <a:r>
              <a:rPr lang="en-US" sz="3599" dirty="0" err="1">
                <a:solidFill>
                  <a:srgbClr val="000000"/>
                </a:solidFill>
                <a:latin typeface="Times New Roman"/>
              </a:rPr>
              <a:t>дано</a:t>
            </a:r>
            <a:r>
              <a:rPr lang="en-US" sz="3599" dirty="0">
                <a:solidFill>
                  <a:srgbClr val="000000"/>
                </a:solidFill>
                <a:latin typeface="Times New Roman"/>
              </a:rPr>
              <a:t> 5 </a:t>
            </a:r>
            <a:r>
              <a:rPr lang="en-US" sz="3599" dirty="0" err="1">
                <a:solidFill>
                  <a:srgbClr val="000000"/>
                </a:solidFill>
                <a:latin typeface="Times New Roman"/>
              </a:rPr>
              <a:t>категорий</a:t>
            </a:r>
            <a:r>
              <a:rPr lang="en-US" sz="3599" dirty="0">
                <a:solidFill>
                  <a:srgbClr val="000000"/>
                </a:solidFill>
                <a:latin typeface="Times New Roman"/>
              </a:rPr>
              <a:t> с 5 </a:t>
            </a:r>
            <a:r>
              <a:rPr lang="en-US" sz="3599" dirty="0" err="1">
                <a:solidFill>
                  <a:srgbClr val="000000"/>
                </a:solidFill>
                <a:latin typeface="Times New Roman"/>
              </a:rPr>
              <a:t>вопросами</a:t>
            </a:r>
            <a:r>
              <a:rPr lang="en-US" sz="3599" dirty="0">
                <a:solidFill>
                  <a:srgbClr val="000000"/>
                </a:solidFill>
                <a:latin typeface="Times New Roman"/>
              </a:rPr>
              <a:t>. </a:t>
            </a:r>
            <a:r>
              <a:rPr lang="en-US" sz="3599" dirty="0" err="1">
                <a:solidFill>
                  <a:srgbClr val="000000"/>
                </a:solidFill>
                <a:latin typeface="Times New Roman"/>
              </a:rPr>
              <a:t>Каждый</a:t>
            </a:r>
            <a:r>
              <a:rPr lang="en-US" sz="3599" dirty="0">
                <a:solidFill>
                  <a:srgbClr val="000000"/>
                </a:solidFill>
                <a:latin typeface="Times New Roman"/>
              </a:rPr>
              <a:t> </a:t>
            </a:r>
            <a:r>
              <a:rPr lang="en-US" sz="3599" dirty="0" err="1">
                <a:solidFill>
                  <a:srgbClr val="000000"/>
                </a:solidFill>
                <a:latin typeface="Times New Roman"/>
              </a:rPr>
              <a:t>игрок</a:t>
            </a:r>
            <a:r>
              <a:rPr lang="en-US" sz="3599" dirty="0">
                <a:solidFill>
                  <a:srgbClr val="000000"/>
                </a:solidFill>
                <a:latin typeface="Times New Roman"/>
              </a:rPr>
              <a:t> </a:t>
            </a:r>
            <a:r>
              <a:rPr lang="en-US" sz="3599" dirty="0" err="1">
                <a:solidFill>
                  <a:srgbClr val="000000"/>
                </a:solidFill>
                <a:latin typeface="Times New Roman"/>
              </a:rPr>
              <a:t>выбирает</a:t>
            </a:r>
            <a:r>
              <a:rPr lang="en-US" sz="3599" dirty="0">
                <a:solidFill>
                  <a:srgbClr val="000000"/>
                </a:solidFill>
                <a:latin typeface="Times New Roman"/>
              </a:rPr>
              <a:t> </a:t>
            </a:r>
            <a:r>
              <a:rPr lang="en-US" sz="3599" dirty="0" err="1">
                <a:solidFill>
                  <a:srgbClr val="000000"/>
                </a:solidFill>
                <a:latin typeface="Times New Roman"/>
              </a:rPr>
              <a:t>категорию</a:t>
            </a:r>
            <a:r>
              <a:rPr lang="en-US" sz="3599" dirty="0">
                <a:solidFill>
                  <a:srgbClr val="000000"/>
                </a:solidFill>
                <a:latin typeface="Times New Roman"/>
              </a:rPr>
              <a:t> и </a:t>
            </a:r>
            <a:r>
              <a:rPr lang="en-US" sz="3599" dirty="0" err="1">
                <a:solidFill>
                  <a:srgbClr val="000000"/>
                </a:solidFill>
                <a:latin typeface="Times New Roman"/>
              </a:rPr>
              <a:t>вопрос</a:t>
            </a:r>
            <a:r>
              <a:rPr lang="en-US" sz="3599" dirty="0">
                <a:solidFill>
                  <a:srgbClr val="000000"/>
                </a:solidFill>
                <a:latin typeface="Times New Roman"/>
              </a:rPr>
              <a:t> с </a:t>
            </a:r>
            <a:r>
              <a:rPr lang="en-US" sz="3599" dirty="0" err="1">
                <a:solidFill>
                  <a:srgbClr val="000000"/>
                </a:solidFill>
                <a:latin typeface="Times New Roman"/>
              </a:rPr>
              <a:t>ценой</a:t>
            </a:r>
            <a:r>
              <a:rPr lang="en-US" sz="3599" dirty="0">
                <a:solidFill>
                  <a:srgbClr val="000000"/>
                </a:solidFill>
                <a:latin typeface="Times New Roman"/>
              </a:rPr>
              <a:t> </a:t>
            </a:r>
            <a:r>
              <a:rPr lang="en-US" sz="3599" dirty="0" err="1">
                <a:solidFill>
                  <a:srgbClr val="000000"/>
                </a:solidFill>
                <a:latin typeface="Times New Roman"/>
              </a:rPr>
              <a:t>ответа</a:t>
            </a:r>
            <a:r>
              <a:rPr lang="en-US" sz="3599" dirty="0">
                <a:solidFill>
                  <a:srgbClr val="000000"/>
                </a:solidFill>
                <a:latin typeface="Times New Roman"/>
              </a:rPr>
              <a:t>. </a:t>
            </a:r>
            <a:r>
              <a:rPr lang="en-US" sz="3599" dirty="0" err="1" smtClean="0">
                <a:solidFill>
                  <a:srgbClr val="000000"/>
                </a:solidFill>
                <a:latin typeface="Times New Roman"/>
              </a:rPr>
              <a:t>Кто</a:t>
            </a:r>
            <a:r>
              <a:rPr lang="en-US" sz="3599" dirty="0" smtClean="0">
                <a:solidFill>
                  <a:srgbClr val="000000"/>
                </a:solidFill>
                <a:latin typeface="Times New Roman"/>
              </a:rPr>
              <a:t> </a:t>
            </a:r>
            <a:r>
              <a:rPr lang="en-US" sz="3599" dirty="0" err="1">
                <a:solidFill>
                  <a:srgbClr val="000000"/>
                </a:solidFill>
                <a:latin typeface="Times New Roman"/>
              </a:rPr>
              <a:t>наберёт</a:t>
            </a:r>
            <a:r>
              <a:rPr lang="en-US" sz="3599" dirty="0">
                <a:solidFill>
                  <a:srgbClr val="000000"/>
                </a:solidFill>
                <a:latin typeface="Times New Roman"/>
              </a:rPr>
              <a:t> </a:t>
            </a:r>
            <a:r>
              <a:rPr lang="en-US" sz="3599" dirty="0" err="1">
                <a:solidFill>
                  <a:srgbClr val="000000"/>
                </a:solidFill>
                <a:latin typeface="Times New Roman"/>
              </a:rPr>
              <a:t>наибольшее</a:t>
            </a:r>
            <a:r>
              <a:rPr lang="en-US" sz="3599" dirty="0">
                <a:solidFill>
                  <a:srgbClr val="000000"/>
                </a:solidFill>
                <a:latin typeface="Times New Roman"/>
              </a:rPr>
              <a:t> </a:t>
            </a:r>
            <a:r>
              <a:rPr lang="en-US" sz="3599" dirty="0" err="1">
                <a:solidFill>
                  <a:srgbClr val="000000"/>
                </a:solidFill>
                <a:latin typeface="Times New Roman"/>
              </a:rPr>
              <a:t>количество</a:t>
            </a:r>
            <a:r>
              <a:rPr lang="en-US" sz="3599" dirty="0">
                <a:solidFill>
                  <a:srgbClr val="000000"/>
                </a:solidFill>
                <a:latin typeface="Times New Roman"/>
              </a:rPr>
              <a:t> </a:t>
            </a:r>
            <a:r>
              <a:rPr lang="en-US" sz="3599" dirty="0" err="1">
                <a:solidFill>
                  <a:srgbClr val="000000"/>
                </a:solidFill>
                <a:latin typeface="Times New Roman"/>
              </a:rPr>
              <a:t>баллов</a:t>
            </a:r>
            <a:r>
              <a:rPr lang="en-US" sz="3599" dirty="0">
                <a:solidFill>
                  <a:srgbClr val="000000"/>
                </a:solidFill>
                <a:latin typeface="Times New Roman"/>
              </a:rPr>
              <a:t>, </a:t>
            </a:r>
            <a:r>
              <a:rPr lang="en-US" sz="3599" dirty="0" err="1">
                <a:solidFill>
                  <a:srgbClr val="000000"/>
                </a:solidFill>
                <a:latin typeface="Times New Roman"/>
              </a:rPr>
              <a:t>тот</a:t>
            </a:r>
            <a:r>
              <a:rPr lang="en-US" sz="3599" dirty="0">
                <a:solidFill>
                  <a:srgbClr val="000000"/>
                </a:solidFill>
                <a:latin typeface="Times New Roman"/>
              </a:rPr>
              <a:t> </a:t>
            </a:r>
            <a:r>
              <a:rPr lang="en-US" sz="3599" dirty="0" err="1">
                <a:solidFill>
                  <a:srgbClr val="000000"/>
                </a:solidFill>
                <a:latin typeface="Times New Roman"/>
              </a:rPr>
              <a:t>будет</a:t>
            </a:r>
            <a:r>
              <a:rPr lang="en-US" sz="3599" dirty="0">
                <a:solidFill>
                  <a:srgbClr val="000000"/>
                </a:solidFill>
                <a:latin typeface="Times New Roman"/>
              </a:rPr>
              <a:t> </a:t>
            </a:r>
            <a:r>
              <a:rPr lang="en-US" sz="3599" dirty="0" err="1">
                <a:solidFill>
                  <a:srgbClr val="000000"/>
                </a:solidFill>
                <a:latin typeface="Times New Roman"/>
              </a:rPr>
              <a:t>победителем</a:t>
            </a:r>
            <a:r>
              <a:rPr lang="en-US" sz="3599" dirty="0">
                <a:solidFill>
                  <a:srgbClr val="000000"/>
                </a:solidFill>
                <a:latin typeface="Times New Roman"/>
              </a:rPr>
              <a:t>. </a:t>
            </a:r>
          </a:p>
          <a:p>
            <a:pPr algn="just">
              <a:lnSpc>
                <a:spcPts val="4319"/>
              </a:lnSpc>
            </a:pPr>
            <a:endParaRPr lang="en-US" sz="3599" dirty="0">
              <a:solidFill>
                <a:srgbClr val="000000"/>
              </a:solidFill>
              <a:latin typeface="Times New Roman"/>
            </a:endParaRPr>
          </a:p>
          <a:p>
            <a:pPr algn="just">
              <a:lnSpc>
                <a:spcPts val="4319"/>
              </a:lnSpc>
            </a:pPr>
            <a:r>
              <a:rPr lang="en-US" sz="3599" dirty="0" err="1">
                <a:solidFill>
                  <a:srgbClr val="000000"/>
                </a:solidFill>
                <a:latin typeface="Times New Roman"/>
              </a:rPr>
              <a:t>Вернуться</a:t>
            </a:r>
            <a:r>
              <a:rPr lang="en-US" sz="3599" dirty="0">
                <a:solidFill>
                  <a:srgbClr val="000000"/>
                </a:solidFill>
                <a:latin typeface="Times New Roman"/>
              </a:rPr>
              <a:t> </a:t>
            </a:r>
            <a:r>
              <a:rPr lang="en-US" sz="3599" dirty="0" err="1">
                <a:solidFill>
                  <a:srgbClr val="000000"/>
                </a:solidFill>
                <a:latin typeface="Times New Roman"/>
              </a:rPr>
              <a:t>на</a:t>
            </a:r>
            <a:r>
              <a:rPr lang="en-US" sz="3599" dirty="0">
                <a:solidFill>
                  <a:srgbClr val="000000"/>
                </a:solidFill>
                <a:latin typeface="Times New Roman"/>
              </a:rPr>
              <a:t> </a:t>
            </a:r>
            <a:r>
              <a:rPr lang="en-US" sz="3599" dirty="0" err="1">
                <a:solidFill>
                  <a:srgbClr val="000000"/>
                </a:solidFill>
                <a:latin typeface="Times New Roman"/>
              </a:rPr>
              <a:t>игровое</a:t>
            </a:r>
            <a:r>
              <a:rPr lang="en-US" sz="3599" dirty="0">
                <a:solidFill>
                  <a:srgbClr val="000000"/>
                </a:solidFill>
                <a:latin typeface="Times New Roman"/>
              </a:rPr>
              <a:t> </a:t>
            </a:r>
            <a:r>
              <a:rPr lang="en-US" sz="3599" dirty="0" err="1">
                <a:solidFill>
                  <a:srgbClr val="000000"/>
                </a:solidFill>
                <a:latin typeface="Times New Roman"/>
              </a:rPr>
              <a:t>поле</a:t>
            </a:r>
            <a:r>
              <a:rPr lang="en-US" sz="3599" dirty="0">
                <a:solidFill>
                  <a:srgbClr val="000000"/>
                </a:solidFill>
                <a:latin typeface="Times New Roman"/>
              </a:rPr>
              <a:t> </a:t>
            </a:r>
            <a:r>
              <a:rPr lang="en-US" sz="3599" dirty="0" err="1">
                <a:solidFill>
                  <a:srgbClr val="000000"/>
                </a:solidFill>
                <a:latin typeface="Times New Roman"/>
              </a:rPr>
              <a:t>можно</a:t>
            </a:r>
            <a:r>
              <a:rPr lang="en-US" sz="3599" dirty="0">
                <a:solidFill>
                  <a:srgbClr val="000000"/>
                </a:solidFill>
                <a:latin typeface="Times New Roman"/>
              </a:rPr>
              <a:t> </a:t>
            </a:r>
            <a:r>
              <a:rPr lang="en-US" sz="3599" dirty="0" err="1">
                <a:solidFill>
                  <a:srgbClr val="000000"/>
                </a:solidFill>
                <a:latin typeface="Times New Roman"/>
              </a:rPr>
              <a:t>при</a:t>
            </a:r>
            <a:r>
              <a:rPr lang="en-US" sz="3599" dirty="0">
                <a:solidFill>
                  <a:srgbClr val="000000"/>
                </a:solidFill>
                <a:latin typeface="Times New Roman"/>
              </a:rPr>
              <a:t> </a:t>
            </a:r>
            <a:r>
              <a:rPr lang="en-US" sz="3599" dirty="0" err="1">
                <a:solidFill>
                  <a:srgbClr val="000000"/>
                </a:solidFill>
                <a:latin typeface="Times New Roman"/>
              </a:rPr>
              <a:t>помощи</a:t>
            </a:r>
            <a:r>
              <a:rPr lang="en-US" sz="3599" dirty="0">
                <a:solidFill>
                  <a:srgbClr val="000000"/>
                </a:solidFill>
                <a:latin typeface="Times New Roman"/>
              </a:rPr>
              <a:t> </a:t>
            </a:r>
          </a:p>
          <a:p>
            <a:pPr algn="just">
              <a:lnSpc>
                <a:spcPts val="4319"/>
              </a:lnSpc>
            </a:pPr>
            <a:endParaRPr lang="en-US" sz="3599" dirty="0">
              <a:solidFill>
                <a:srgbClr val="000000"/>
              </a:solidFill>
              <a:latin typeface="Times New Roman"/>
            </a:endParaRPr>
          </a:p>
          <a:p>
            <a:pPr algn="just">
              <a:lnSpc>
                <a:spcPts val="4319"/>
              </a:lnSpc>
            </a:pPr>
            <a:r>
              <a:rPr lang="en-US" sz="3599" dirty="0" err="1">
                <a:solidFill>
                  <a:srgbClr val="000000"/>
                </a:solidFill>
                <a:latin typeface="Times New Roman"/>
              </a:rPr>
              <a:t>На</a:t>
            </a:r>
            <a:r>
              <a:rPr lang="en-US" sz="3599" dirty="0">
                <a:solidFill>
                  <a:srgbClr val="000000"/>
                </a:solidFill>
                <a:latin typeface="Times New Roman"/>
              </a:rPr>
              <a:t> </a:t>
            </a:r>
            <a:r>
              <a:rPr lang="en-US" sz="3599" dirty="0" err="1">
                <a:solidFill>
                  <a:srgbClr val="000000"/>
                </a:solidFill>
                <a:latin typeface="Times New Roman"/>
              </a:rPr>
              <a:t>сыгравшей</a:t>
            </a:r>
            <a:r>
              <a:rPr lang="en-US" sz="3599" dirty="0">
                <a:solidFill>
                  <a:srgbClr val="000000"/>
                </a:solidFill>
                <a:latin typeface="Times New Roman"/>
              </a:rPr>
              <a:t> </a:t>
            </a:r>
            <a:r>
              <a:rPr lang="en-US" sz="3599" dirty="0" err="1">
                <a:solidFill>
                  <a:srgbClr val="000000"/>
                </a:solidFill>
                <a:latin typeface="Times New Roman"/>
              </a:rPr>
              <a:t>цене</a:t>
            </a:r>
            <a:r>
              <a:rPr lang="en-US" sz="3599" dirty="0">
                <a:solidFill>
                  <a:srgbClr val="000000"/>
                </a:solidFill>
                <a:latin typeface="Times New Roman"/>
              </a:rPr>
              <a:t> </a:t>
            </a:r>
            <a:r>
              <a:rPr lang="en-US" sz="3599" dirty="0" err="1">
                <a:solidFill>
                  <a:srgbClr val="000000"/>
                </a:solidFill>
                <a:latin typeface="Times New Roman"/>
              </a:rPr>
              <a:t>вопроса</a:t>
            </a:r>
            <a:r>
              <a:rPr lang="en-US" sz="3599" dirty="0">
                <a:solidFill>
                  <a:srgbClr val="000000"/>
                </a:solidFill>
                <a:latin typeface="Times New Roman"/>
              </a:rPr>
              <a:t> </a:t>
            </a:r>
            <a:r>
              <a:rPr lang="en-US" sz="3599" dirty="0" err="1">
                <a:solidFill>
                  <a:srgbClr val="000000"/>
                </a:solidFill>
                <a:latin typeface="Times New Roman"/>
              </a:rPr>
              <a:t>при</a:t>
            </a:r>
            <a:r>
              <a:rPr lang="en-US" sz="3599" dirty="0">
                <a:solidFill>
                  <a:srgbClr val="000000"/>
                </a:solidFill>
                <a:latin typeface="Times New Roman"/>
              </a:rPr>
              <a:t> </a:t>
            </a:r>
            <a:r>
              <a:rPr lang="en-US" sz="3599" dirty="0" err="1">
                <a:solidFill>
                  <a:srgbClr val="000000"/>
                </a:solidFill>
                <a:latin typeface="Times New Roman"/>
              </a:rPr>
              <a:t>возврате</a:t>
            </a:r>
            <a:r>
              <a:rPr lang="en-US" sz="3599" dirty="0">
                <a:solidFill>
                  <a:srgbClr val="000000"/>
                </a:solidFill>
                <a:latin typeface="Times New Roman"/>
              </a:rPr>
              <a:t> </a:t>
            </a:r>
            <a:r>
              <a:rPr lang="en-US" sz="3599" dirty="0" err="1">
                <a:solidFill>
                  <a:srgbClr val="000000"/>
                </a:solidFill>
                <a:latin typeface="Times New Roman"/>
              </a:rPr>
              <a:t>появляется</a:t>
            </a:r>
            <a:r>
              <a:rPr lang="en-US" sz="3599" dirty="0">
                <a:solidFill>
                  <a:srgbClr val="000000"/>
                </a:solidFill>
                <a:latin typeface="Times New Roman"/>
              </a:rPr>
              <a:t> </a:t>
            </a:r>
            <a:r>
              <a:rPr lang="en-US" sz="3599" dirty="0" err="1">
                <a:solidFill>
                  <a:srgbClr val="000000"/>
                </a:solidFill>
                <a:latin typeface="Times New Roman"/>
              </a:rPr>
              <a:t>красная</a:t>
            </a:r>
            <a:r>
              <a:rPr lang="en-US" sz="3599" dirty="0">
                <a:solidFill>
                  <a:srgbClr val="000000"/>
                </a:solidFill>
                <a:latin typeface="Times New Roman"/>
              </a:rPr>
              <a:t> </a:t>
            </a:r>
            <a:r>
              <a:rPr lang="en-US" sz="3599" dirty="0" err="1">
                <a:solidFill>
                  <a:srgbClr val="000000"/>
                </a:solidFill>
                <a:latin typeface="Times New Roman"/>
              </a:rPr>
              <a:t>рамочка</a:t>
            </a:r>
            <a:r>
              <a:rPr lang="en-US" sz="3599" dirty="0">
                <a:solidFill>
                  <a:srgbClr val="000000"/>
                </a:solidFill>
                <a:latin typeface="Times New Roman"/>
              </a:rPr>
              <a:t>.</a:t>
            </a:r>
          </a:p>
          <a:p>
            <a:pPr algn="just">
              <a:lnSpc>
                <a:spcPts val="4319"/>
              </a:lnSpc>
            </a:pPr>
            <a:endParaRPr lang="en-US" sz="3599" dirty="0">
              <a:solidFill>
                <a:srgbClr val="000000"/>
              </a:solidFill>
              <a:latin typeface="Times New Roman"/>
            </a:endParaRPr>
          </a:p>
          <a:p>
            <a:pPr algn="just">
              <a:lnSpc>
                <a:spcPts val="4319"/>
              </a:lnSpc>
            </a:pPr>
            <a:r>
              <a:rPr lang="en-US" sz="3599" dirty="0" err="1">
                <a:solidFill>
                  <a:srgbClr val="000000"/>
                </a:solidFill>
                <a:latin typeface="Times New Roman"/>
              </a:rPr>
              <a:t>Завершить</a:t>
            </a:r>
            <a:r>
              <a:rPr lang="en-US" sz="3599" dirty="0">
                <a:solidFill>
                  <a:srgbClr val="000000"/>
                </a:solidFill>
                <a:latin typeface="Times New Roman"/>
              </a:rPr>
              <a:t> </a:t>
            </a:r>
            <a:r>
              <a:rPr lang="en-US" sz="3599" dirty="0" err="1">
                <a:solidFill>
                  <a:srgbClr val="000000"/>
                </a:solidFill>
                <a:latin typeface="Times New Roman"/>
              </a:rPr>
              <a:t>игру</a:t>
            </a:r>
            <a:r>
              <a:rPr lang="en-US" sz="3599" dirty="0">
                <a:solidFill>
                  <a:srgbClr val="000000"/>
                </a:solidFill>
                <a:latin typeface="Times New Roman"/>
              </a:rPr>
              <a:t> </a:t>
            </a:r>
            <a:r>
              <a:rPr lang="en-US" sz="3599" dirty="0" err="1">
                <a:solidFill>
                  <a:srgbClr val="000000"/>
                </a:solidFill>
                <a:latin typeface="Times New Roman"/>
              </a:rPr>
              <a:t>можно</a:t>
            </a:r>
            <a:r>
              <a:rPr lang="en-US" sz="3599" dirty="0">
                <a:solidFill>
                  <a:srgbClr val="000000"/>
                </a:solidFill>
                <a:latin typeface="Times New Roman"/>
              </a:rPr>
              <a:t> </a:t>
            </a:r>
            <a:r>
              <a:rPr lang="en-US" sz="3599" dirty="0" err="1">
                <a:solidFill>
                  <a:srgbClr val="000000"/>
                </a:solidFill>
                <a:latin typeface="Times New Roman"/>
              </a:rPr>
              <a:t>при</a:t>
            </a:r>
            <a:r>
              <a:rPr lang="en-US" sz="3599" dirty="0">
                <a:solidFill>
                  <a:srgbClr val="000000"/>
                </a:solidFill>
                <a:latin typeface="Times New Roman"/>
              </a:rPr>
              <a:t> </a:t>
            </a:r>
            <a:r>
              <a:rPr lang="en-US" sz="3599" dirty="0" err="1">
                <a:solidFill>
                  <a:srgbClr val="000000"/>
                </a:solidFill>
                <a:latin typeface="Times New Roman"/>
              </a:rPr>
              <a:t>помощи</a:t>
            </a:r>
            <a:r>
              <a:rPr lang="en-US" sz="3599" dirty="0">
                <a:solidFill>
                  <a:srgbClr val="000000"/>
                </a:solidFill>
                <a:latin typeface="Times New Roman"/>
              </a:rPr>
              <a:t> </a:t>
            </a:r>
            <a:r>
              <a:rPr lang="en-US" sz="3599" dirty="0" err="1">
                <a:solidFill>
                  <a:srgbClr val="000000"/>
                </a:solidFill>
                <a:latin typeface="Times New Roman"/>
              </a:rPr>
              <a:t>кнопки</a:t>
            </a:r>
            <a:endParaRPr lang="en-US" sz="3599" dirty="0">
              <a:solidFill>
                <a:srgbClr val="000000"/>
              </a:solidFill>
              <a:latin typeface="Times New Roman"/>
            </a:endParaRPr>
          </a:p>
          <a:p>
            <a:pPr algn="just">
              <a:lnSpc>
                <a:spcPts val="4319"/>
              </a:lnSpc>
            </a:pPr>
            <a:endParaRPr lang="en-US" sz="3599" dirty="0">
              <a:solidFill>
                <a:srgbClr val="000000"/>
              </a:solidFill>
              <a:latin typeface="Times New Roman"/>
            </a:endParaRPr>
          </a:p>
          <a:p>
            <a:pPr algn="just">
              <a:lnSpc>
                <a:spcPts val="4319"/>
              </a:lnSpc>
            </a:pPr>
            <a:endParaRPr lang="en-US" sz="3599" dirty="0">
              <a:solidFill>
                <a:srgbClr val="000000"/>
              </a:solidFill>
              <a:latin typeface="Times New Roman"/>
            </a:endParaRPr>
          </a:p>
          <a:p>
            <a:pPr algn="just">
              <a:lnSpc>
                <a:spcPts val="4319"/>
              </a:lnSpc>
            </a:pPr>
            <a:endParaRPr lang="en-US" sz="3599" dirty="0">
              <a:solidFill>
                <a:srgbClr val="000000"/>
              </a:solidFill>
              <a:latin typeface="Times New Roman"/>
            </a:endParaRPr>
          </a:p>
          <a:p>
            <a:pPr algn="just">
              <a:lnSpc>
                <a:spcPts val="4319"/>
              </a:lnSpc>
            </a:pPr>
            <a:endParaRPr lang="en-US" sz="3599" dirty="0">
              <a:solidFill>
                <a:srgbClr val="000000"/>
              </a:solidFill>
              <a:latin typeface="Times New Roman"/>
            </a:endParaRPr>
          </a:p>
        </p:txBody>
      </p:sp>
      <p:grpSp>
        <p:nvGrpSpPr>
          <p:cNvPr id="12" name="Group 12"/>
          <p:cNvGrpSpPr/>
          <p:nvPr/>
        </p:nvGrpSpPr>
        <p:grpSpPr>
          <a:xfrm>
            <a:off x="11911032" y="7160433"/>
            <a:ext cx="1538298" cy="359571"/>
            <a:chOff x="0" y="0"/>
            <a:chExt cx="1458534" cy="340927"/>
          </a:xfrm>
        </p:grpSpPr>
        <p:sp>
          <p:nvSpPr>
            <p:cNvPr id="13" name="Freeform 13"/>
            <p:cNvSpPr/>
            <p:nvPr/>
          </p:nvSpPr>
          <p:spPr>
            <a:xfrm>
              <a:off x="18034" y="18034"/>
              <a:ext cx="1422400" cy="304800"/>
            </a:xfrm>
            <a:custGeom>
              <a:avLst/>
              <a:gdLst/>
              <a:ahLst/>
              <a:cxnLst/>
              <a:rect l="l" t="t" r="r" b="b"/>
              <a:pathLst>
                <a:path w="1422400" h="304800">
                  <a:moveTo>
                    <a:pt x="0" y="0"/>
                  </a:moveTo>
                  <a:lnTo>
                    <a:pt x="1422400" y="0"/>
                  </a:lnTo>
                  <a:lnTo>
                    <a:pt x="1422400" y="304800"/>
                  </a:lnTo>
                  <a:lnTo>
                    <a:pt x="0" y="304800"/>
                  </a:lnTo>
                  <a:close/>
                </a:path>
              </a:pathLst>
            </a:custGeom>
            <a:solidFill>
              <a:srgbClr val="FFFF00"/>
            </a:solidFill>
          </p:spPr>
        </p:sp>
        <p:sp>
          <p:nvSpPr>
            <p:cNvPr id="14" name="Freeform 14"/>
            <p:cNvSpPr/>
            <p:nvPr/>
          </p:nvSpPr>
          <p:spPr>
            <a:xfrm>
              <a:off x="0" y="0"/>
              <a:ext cx="1458468" cy="340868"/>
            </a:xfrm>
            <a:custGeom>
              <a:avLst/>
              <a:gdLst/>
              <a:ahLst/>
              <a:cxnLst/>
              <a:rect l="l" t="t" r="r" b="b"/>
              <a:pathLst>
                <a:path w="1458468" h="340868">
                  <a:moveTo>
                    <a:pt x="18034" y="0"/>
                  </a:moveTo>
                  <a:lnTo>
                    <a:pt x="1440434" y="0"/>
                  </a:lnTo>
                  <a:cubicBezTo>
                    <a:pt x="1450467" y="0"/>
                    <a:pt x="1458468" y="8128"/>
                    <a:pt x="1458468" y="18034"/>
                  </a:cubicBezTo>
                  <a:lnTo>
                    <a:pt x="1458468" y="322834"/>
                  </a:lnTo>
                  <a:cubicBezTo>
                    <a:pt x="1458468" y="332867"/>
                    <a:pt x="1450340" y="340868"/>
                    <a:pt x="1440434" y="340868"/>
                  </a:cubicBezTo>
                  <a:lnTo>
                    <a:pt x="18034" y="340868"/>
                  </a:lnTo>
                  <a:cubicBezTo>
                    <a:pt x="8128" y="340868"/>
                    <a:pt x="0" y="332867"/>
                    <a:pt x="0" y="322834"/>
                  </a:cubicBezTo>
                  <a:lnTo>
                    <a:pt x="0" y="18034"/>
                  </a:lnTo>
                  <a:cubicBezTo>
                    <a:pt x="0" y="8128"/>
                    <a:pt x="8128" y="0"/>
                    <a:pt x="18034" y="0"/>
                  </a:cubicBezTo>
                  <a:moveTo>
                    <a:pt x="18034" y="36068"/>
                  </a:moveTo>
                  <a:lnTo>
                    <a:pt x="18034" y="18034"/>
                  </a:lnTo>
                  <a:lnTo>
                    <a:pt x="36068" y="18034"/>
                  </a:lnTo>
                  <a:lnTo>
                    <a:pt x="36068" y="322834"/>
                  </a:lnTo>
                  <a:lnTo>
                    <a:pt x="18034" y="322834"/>
                  </a:lnTo>
                  <a:lnTo>
                    <a:pt x="18034" y="304800"/>
                  </a:lnTo>
                  <a:lnTo>
                    <a:pt x="1440434" y="304800"/>
                  </a:lnTo>
                  <a:lnTo>
                    <a:pt x="1440434" y="322834"/>
                  </a:lnTo>
                  <a:lnTo>
                    <a:pt x="1422400" y="322834"/>
                  </a:lnTo>
                  <a:lnTo>
                    <a:pt x="1422400" y="18034"/>
                  </a:lnTo>
                  <a:lnTo>
                    <a:pt x="1440434" y="18034"/>
                  </a:lnTo>
                  <a:lnTo>
                    <a:pt x="1440434" y="36068"/>
                  </a:lnTo>
                  <a:lnTo>
                    <a:pt x="18034" y="36068"/>
                  </a:lnTo>
                  <a:close/>
                </a:path>
              </a:pathLst>
            </a:custGeom>
            <a:solidFill>
              <a:srgbClr val="0070C0"/>
            </a:solidFill>
          </p:spPr>
        </p:sp>
        <p:sp>
          <p:nvSpPr>
            <p:cNvPr id="15" name="TextBox 15"/>
            <p:cNvSpPr txBox="1"/>
            <p:nvPr/>
          </p:nvSpPr>
          <p:spPr>
            <a:xfrm>
              <a:off x="0" y="-47625"/>
              <a:ext cx="1458534" cy="388552"/>
            </a:xfrm>
            <a:prstGeom prst="rect">
              <a:avLst/>
            </a:prstGeom>
          </p:spPr>
          <p:txBody>
            <a:bodyPr lIns="71438" tIns="71438" rIns="71438" bIns="71438" rtlCol="0" anchor="ctr"/>
            <a:lstStyle/>
            <a:p>
              <a:pPr algn="ctr">
                <a:lnSpc>
                  <a:spcPts val="2879"/>
                </a:lnSpc>
              </a:pPr>
              <a:r>
                <a:rPr lang="en-US" sz="2400">
                  <a:solidFill>
                    <a:srgbClr val="0070C0"/>
                  </a:solidFill>
                  <a:latin typeface="Times New Roman Bold"/>
                </a:rPr>
                <a:t>ВЫХОД</a:t>
              </a:r>
            </a:p>
          </p:txBody>
        </p:sp>
      </p:grpSp>
      <p:grpSp>
        <p:nvGrpSpPr>
          <p:cNvPr id="16" name="Group 16"/>
          <p:cNvGrpSpPr/>
          <p:nvPr/>
        </p:nvGrpSpPr>
        <p:grpSpPr>
          <a:xfrm>
            <a:off x="6981810" y="8446317"/>
            <a:ext cx="4324380" cy="895356"/>
            <a:chOff x="0" y="0"/>
            <a:chExt cx="4100153" cy="848930"/>
          </a:xfrm>
        </p:grpSpPr>
        <p:sp>
          <p:nvSpPr>
            <p:cNvPr id="17" name="Freeform 17"/>
            <p:cNvSpPr/>
            <p:nvPr/>
          </p:nvSpPr>
          <p:spPr>
            <a:xfrm>
              <a:off x="18034" y="18034"/>
              <a:ext cx="4064000" cy="812800"/>
            </a:xfrm>
            <a:custGeom>
              <a:avLst/>
              <a:gdLst/>
              <a:ahLst/>
              <a:cxnLst/>
              <a:rect l="l" t="t" r="r" b="b"/>
              <a:pathLst>
                <a:path w="4064000" h="812800">
                  <a:moveTo>
                    <a:pt x="0" y="0"/>
                  </a:moveTo>
                  <a:lnTo>
                    <a:pt x="4064000" y="0"/>
                  </a:lnTo>
                  <a:lnTo>
                    <a:pt x="4064000" y="812800"/>
                  </a:lnTo>
                  <a:lnTo>
                    <a:pt x="0" y="812800"/>
                  </a:lnTo>
                  <a:close/>
                </a:path>
              </a:pathLst>
            </a:custGeom>
            <a:solidFill>
              <a:srgbClr val="0070C0"/>
            </a:solidFill>
          </p:spPr>
        </p:sp>
        <p:sp>
          <p:nvSpPr>
            <p:cNvPr id="18" name="Freeform 18"/>
            <p:cNvSpPr/>
            <p:nvPr/>
          </p:nvSpPr>
          <p:spPr>
            <a:xfrm>
              <a:off x="0" y="0"/>
              <a:ext cx="4100068" cy="848868"/>
            </a:xfrm>
            <a:custGeom>
              <a:avLst/>
              <a:gdLst/>
              <a:ahLst/>
              <a:cxnLst/>
              <a:rect l="l" t="t" r="r" b="b"/>
              <a:pathLst>
                <a:path w="4100068" h="848868">
                  <a:moveTo>
                    <a:pt x="18034" y="0"/>
                  </a:moveTo>
                  <a:lnTo>
                    <a:pt x="4082034" y="0"/>
                  </a:lnTo>
                  <a:cubicBezTo>
                    <a:pt x="4092067" y="0"/>
                    <a:pt x="4100068" y="8128"/>
                    <a:pt x="4100068" y="18034"/>
                  </a:cubicBezTo>
                  <a:lnTo>
                    <a:pt x="4100068" y="830834"/>
                  </a:lnTo>
                  <a:cubicBezTo>
                    <a:pt x="4100068" y="840867"/>
                    <a:pt x="4091940" y="848868"/>
                    <a:pt x="4082034" y="848868"/>
                  </a:cubicBezTo>
                  <a:lnTo>
                    <a:pt x="18034" y="848868"/>
                  </a:lnTo>
                  <a:cubicBezTo>
                    <a:pt x="8128" y="848868"/>
                    <a:pt x="0" y="840867"/>
                    <a:pt x="0" y="830834"/>
                  </a:cubicBezTo>
                  <a:lnTo>
                    <a:pt x="0" y="18034"/>
                  </a:lnTo>
                  <a:cubicBezTo>
                    <a:pt x="0" y="8128"/>
                    <a:pt x="8128" y="0"/>
                    <a:pt x="18034" y="0"/>
                  </a:cubicBezTo>
                  <a:moveTo>
                    <a:pt x="18034" y="36068"/>
                  </a:moveTo>
                  <a:lnTo>
                    <a:pt x="18034" y="18034"/>
                  </a:lnTo>
                  <a:lnTo>
                    <a:pt x="36068" y="18034"/>
                  </a:lnTo>
                  <a:lnTo>
                    <a:pt x="36068" y="830834"/>
                  </a:lnTo>
                  <a:lnTo>
                    <a:pt x="18034" y="830834"/>
                  </a:lnTo>
                  <a:lnTo>
                    <a:pt x="18034" y="812800"/>
                  </a:lnTo>
                  <a:lnTo>
                    <a:pt x="4082034" y="812800"/>
                  </a:lnTo>
                  <a:lnTo>
                    <a:pt x="4082034" y="830834"/>
                  </a:lnTo>
                  <a:lnTo>
                    <a:pt x="4064000" y="830834"/>
                  </a:lnTo>
                  <a:lnTo>
                    <a:pt x="4064000" y="18034"/>
                  </a:lnTo>
                  <a:lnTo>
                    <a:pt x="4082034" y="18034"/>
                  </a:lnTo>
                  <a:lnTo>
                    <a:pt x="4082034" y="36068"/>
                  </a:lnTo>
                  <a:lnTo>
                    <a:pt x="18034" y="36068"/>
                  </a:lnTo>
                  <a:close/>
                </a:path>
              </a:pathLst>
            </a:custGeom>
            <a:solidFill>
              <a:srgbClr val="385D8A"/>
            </a:solidFill>
          </p:spPr>
        </p:sp>
        <p:sp>
          <p:nvSpPr>
            <p:cNvPr id="19" name="TextBox 19"/>
            <p:cNvSpPr txBox="1"/>
            <p:nvPr/>
          </p:nvSpPr>
          <p:spPr>
            <a:xfrm>
              <a:off x="0" y="-95250"/>
              <a:ext cx="4100153" cy="944180"/>
            </a:xfrm>
            <a:prstGeom prst="rect">
              <a:avLst/>
            </a:prstGeom>
          </p:spPr>
          <p:txBody>
            <a:bodyPr lIns="71438" tIns="71438" rIns="71438" bIns="71438" rtlCol="0" anchor="ctr"/>
            <a:lstStyle/>
            <a:p>
              <a:pPr algn="ctr">
                <a:lnSpc>
                  <a:spcPts val="5759"/>
                </a:lnSpc>
              </a:pPr>
              <a:r>
                <a:rPr lang="en-US" sz="4800" dirty="0" err="1">
                  <a:solidFill>
                    <a:srgbClr val="FFFFFF"/>
                  </a:solidFill>
                  <a:latin typeface="Times New Roman Bold"/>
                </a:rPr>
                <a:t>Начать</a:t>
              </a:r>
              <a:r>
                <a:rPr lang="en-US" sz="4800" dirty="0">
                  <a:solidFill>
                    <a:srgbClr val="FFFFFF"/>
                  </a:solidFill>
                  <a:latin typeface="Times New Roman Bold"/>
                </a:rPr>
                <a:t> </a:t>
              </a:r>
              <a:r>
                <a:rPr lang="en-US" sz="4800" dirty="0" err="1">
                  <a:solidFill>
                    <a:srgbClr val="FFFFFF"/>
                  </a:solidFill>
                  <a:latin typeface="Times New Roman Bold"/>
                </a:rPr>
                <a:t>игру</a:t>
              </a:r>
              <a:endParaRPr lang="en-US" sz="4800" dirty="0">
                <a:solidFill>
                  <a:srgbClr val="FFFFFF"/>
                </a:solidFill>
                <a:latin typeface="Times New Roman Bold"/>
              </a:endParaRPr>
            </a:p>
          </p:txBody>
        </p:sp>
      </p:grpSp>
      <p:grpSp>
        <p:nvGrpSpPr>
          <p:cNvPr id="20" name="Group 20"/>
          <p:cNvGrpSpPr/>
          <p:nvPr/>
        </p:nvGrpSpPr>
        <p:grpSpPr>
          <a:xfrm>
            <a:off x="2695530" y="409542"/>
            <a:ext cx="895356" cy="1002513"/>
            <a:chOff x="0" y="0"/>
            <a:chExt cx="848930" cy="950531"/>
          </a:xfrm>
        </p:grpSpPr>
        <p:sp>
          <p:nvSpPr>
            <p:cNvPr id="21" name="Freeform 21"/>
            <p:cNvSpPr/>
            <p:nvPr/>
          </p:nvSpPr>
          <p:spPr>
            <a:xfrm>
              <a:off x="18034" y="18034"/>
              <a:ext cx="812800" cy="1218565"/>
            </a:xfrm>
            <a:custGeom>
              <a:avLst/>
              <a:gdLst/>
              <a:ahLst/>
              <a:cxnLst/>
              <a:rect l="l" t="t" r="r" b="b"/>
              <a:pathLst>
                <a:path w="812800" h="1218565">
                  <a:moveTo>
                    <a:pt x="0" y="0"/>
                  </a:moveTo>
                  <a:lnTo>
                    <a:pt x="812800" y="0"/>
                  </a:lnTo>
                  <a:lnTo>
                    <a:pt x="812800" y="914400"/>
                  </a:lnTo>
                  <a:lnTo>
                    <a:pt x="0" y="914400"/>
                  </a:lnTo>
                  <a:close/>
                  <a:moveTo>
                    <a:pt x="177800" y="1065403"/>
                  </a:moveTo>
                  <a:lnTo>
                    <a:pt x="482600" y="1065403"/>
                  </a:lnTo>
                  <a:lnTo>
                    <a:pt x="635000" y="1218565"/>
                  </a:lnTo>
                  <a:lnTo>
                    <a:pt x="635000" y="763524"/>
                  </a:lnTo>
                  <a:lnTo>
                    <a:pt x="177800" y="763524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22" name="Freeform 22"/>
            <p:cNvSpPr/>
            <p:nvPr/>
          </p:nvSpPr>
          <p:spPr>
            <a:xfrm>
              <a:off x="195834" y="169037"/>
              <a:ext cx="457200" cy="612521"/>
            </a:xfrm>
            <a:custGeom>
              <a:avLst/>
              <a:gdLst/>
              <a:ahLst/>
              <a:cxnLst/>
              <a:rect l="l" t="t" r="r" b="b"/>
              <a:pathLst>
                <a:path w="457200" h="612521">
                  <a:moveTo>
                    <a:pt x="0" y="0"/>
                  </a:moveTo>
                  <a:lnTo>
                    <a:pt x="304800" y="0"/>
                  </a:lnTo>
                  <a:lnTo>
                    <a:pt x="304800" y="153162"/>
                  </a:lnTo>
                  <a:lnTo>
                    <a:pt x="457200" y="153162"/>
                  </a:lnTo>
                  <a:lnTo>
                    <a:pt x="457200" y="612521"/>
                  </a:lnTo>
                  <a:lnTo>
                    <a:pt x="0" y="612521"/>
                  </a:lnTo>
                  <a:close/>
                </a:path>
              </a:pathLst>
            </a:custGeom>
            <a:solidFill>
              <a:srgbClr val="CCCCCC"/>
            </a:solidFill>
          </p:spPr>
        </p:sp>
        <p:sp>
          <p:nvSpPr>
            <p:cNvPr id="23" name="Freeform 23"/>
            <p:cNvSpPr/>
            <p:nvPr/>
          </p:nvSpPr>
          <p:spPr>
            <a:xfrm>
              <a:off x="500634" y="169037"/>
              <a:ext cx="152400" cy="153162"/>
            </a:xfrm>
            <a:custGeom>
              <a:avLst/>
              <a:gdLst/>
              <a:ahLst/>
              <a:cxnLst/>
              <a:rect l="l" t="t" r="r" b="b"/>
              <a:pathLst>
                <a:path w="152400" h="153162">
                  <a:moveTo>
                    <a:pt x="0" y="0"/>
                  </a:moveTo>
                  <a:lnTo>
                    <a:pt x="0" y="153162"/>
                  </a:lnTo>
                  <a:lnTo>
                    <a:pt x="152400" y="153162"/>
                  </a:lnTo>
                  <a:close/>
                </a:path>
              </a:pathLst>
            </a:custGeom>
            <a:solidFill>
              <a:srgbClr val="999999"/>
            </a:solidFill>
          </p:spPr>
        </p:sp>
        <p:sp>
          <p:nvSpPr>
            <p:cNvPr id="24" name="Freeform 24"/>
            <p:cNvSpPr/>
            <p:nvPr/>
          </p:nvSpPr>
          <p:spPr>
            <a:xfrm>
              <a:off x="195834" y="169037"/>
              <a:ext cx="457200" cy="765683"/>
            </a:xfrm>
            <a:custGeom>
              <a:avLst/>
              <a:gdLst/>
              <a:ahLst/>
              <a:cxnLst/>
              <a:rect l="l" t="t" r="r" b="b"/>
              <a:pathLst>
                <a:path w="457200" h="765683">
                  <a:moveTo>
                    <a:pt x="0" y="0"/>
                  </a:moveTo>
                  <a:lnTo>
                    <a:pt x="304800" y="0"/>
                  </a:lnTo>
                  <a:lnTo>
                    <a:pt x="457200" y="153162"/>
                  </a:lnTo>
                  <a:lnTo>
                    <a:pt x="457200" y="612521"/>
                  </a:lnTo>
                  <a:lnTo>
                    <a:pt x="0" y="612521"/>
                  </a:lnTo>
                  <a:close/>
                  <a:moveTo>
                    <a:pt x="457200" y="765683"/>
                  </a:moveTo>
                  <a:lnTo>
                    <a:pt x="304800" y="765683"/>
                  </a:lnTo>
                  <a:lnTo>
                    <a:pt x="304800" y="0"/>
                  </a:lnTo>
                </a:path>
              </a:pathLst>
            </a:custGeom>
            <a:solidFill>
              <a:srgbClr val="000000">
                <a:alpha val="0"/>
              </a:srgbClr>
            </a:solidFill>
          </p:spPr>
        </p:sp>
        <p:sp>
          <p:nvSpPr>
            <p:cNvPr id="25" name="Freeform 25"/>
            <p:cNvSpPr/>
            <p:nvPr/>
          </p:nvSpPr>
          <p:spPr>
            <a:xfrm>
              <a:off x="18034" y="18034"/>
              <a:ext cx="812800" cy="914400"/>
            </a:xfrm>
            <a:custGeom>
              <a:avLst/>
              <a:gdLst/>
              <a:ahLst/>
              <a:cxnLst/>
              <a:rect l="l" t="t" r="r" b="b"/>
              <a:pathLst>
                <a:path w="812800" h="914400">
                  <a:moveTo>
                    <a:pt x="0" y="0"/>
                  </a:moveTo>
                  <a:lnTo>
                    <a:pt x="812800" y="0"/>
                  </a:lnTo>
                  <a:lnTo>
                    <a:pt x="812800" y="914400"/>
                  </a:lnTo>
                  <a:lnTo>
                    <a:pt x="0" y="914400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</p:sp>
        <p:sp>
          <p:nvSpPr>
            <p:cNvPr id="26" name="Freeform 26"/>
            <p:cNvSpPr/>
            <p:nvPr/>
          </p:nvSpPr>
          <p:spPr>
            <a:xfrm>
              <a:off x="0" y="0"/>
              <a:ext cx="848868" cy="950468"/>
            </a:xfrm>
            <a:custGeom>
              <a:avLst/>
              <a:gdLst/>
              <a:ahLst/>
              <a:cxnLst/>
              <a:rect l="l" t="t" r="r" b="b"/>
              <a:pathLst>
                <a:path w="848868" h="950468">
                  <a:moveTo>
                    <a:pt x="18034" y="0"/>
                  </a:moveTo>
                  <a:lnTo>
                    <a:pt x="830834" y="0"/>
                  </a:lnTo>
                  <a:cubicBezTo>
                    <a:pt x="840867" y="0"/>
                    <a:pt x="848868" y="8128"/>
                    <a:pt x="848868" y="18034"/>
                  </a:cubicBezTo>
                  <a:lnTo>
                    <a:pt x="848868" y="932434"/>
                  </a:lnTo>
                  <a:cubicBezTo>
                    <a:pt x="848868" y="942467"/>
                    <a:pt x="840740" y="950468"/>
                    <a:pt x="830834" y="950468"/>
                  </a:cubicBezTo>
                  <a:lnTo>
                    <a:pt x="18034" y="950468"/>
                  </a:lnTo>
                  <a:cubicBezTo>
                    <a:pt x="8128" y="950468"/>
                    <a:pt x="0" y="942467"/>
                    <a:pt x="0" y="932434"/>
                  </a:cubicBezTo>
                  <a:lnTo>
                    <a:pt x="0" y="18034"/>
                  </a:lnTo>
                  <a:cubicBezTo>
                    <a:pt x="0" y="8128"/>
                    <a:pt x="8128" y="0"/>
                    <a:pt x="18034" y="0"/>
                  </a:cubicBezTo>
                  <a:moveTo>
                    <a:pt x="18034" y="36068"/>
                  </a:moveTo>
                  <a:lnTo>
                    <a:pt x="18034" y="18034"/>
                  </a:lnTo>
                  <a:lnTo>
                    <a:pt x="36068" y="18034"/>
                  </a:lnTo>
                  <a:lnTo>
                    <a:pt x="36068" y="932434"/>
                  </a:lnTo>
                  <a:lnTo>
                    <a:pt x="18034" y="932434"/>
                  </a:lnTo>
                  <a:lnTo>
                    <a:pt x="18034" y="914400"/>
                  </a:lnTo>
                  <a:lnTo>
                    <a:pt x="830834" y="914400"/>
                  </a:lnTo>
                  <a:lnTo>
                    <a:pt x="830834" y="932434"/>
                  </a:lnTo>
                  <a:lnTo>
                    <a:pt x="812800" y="932434"/>
                  </a:lnTo>
                  <a:lnTo>
                    <a:pt x="812800" y="18034"/>
                  </a:lnTo>
                  <a:lnTo>
                    <a:pt x="830834" y="18034"/>
                  </a:lnTo>
                  <a:lnTo>
                    <a:pt x="830834" y="36068"/>
                  </a:lnTo>
                  <a:lnTo>
                    <a:pt x="18034" y="36068"/>
                  </a:lnTo>
                  <a:close/>
                  <a:moveTo>
                    <a:pt x="195834" y="150876"/>
                  </a:moveTo>
                  <a:lnTo>
                    <a:pt x="500634" y="150876"/>
                  </a:lnTo>
                  <a:cubicBezTo>
                    <a:pt x="505460" y="150876"/>
                    <a:pt x="510032" y="152781"/>
                    <a:pt x="513461" y="156210"/>
                  </a:cubicBezTo>
                  <a:lnTo>
                    <a:pt x="665861" y="309372"/>
                  </a:lnTo>
                  <a:cubicBezTo>
                    <a:pt x="669290" y="312801"/>
                    <a:pt x="671068" y="317373"/>
                    <a:pt x="671068" y="322072"/>
                  </a:cubicBezTo>
                  <a:lnTo>
                    <a:pt x="671068" y="781558"/>
                  </a:lnTo>
                  <a:cubicBezTo>
                    <a:pt x="671068" y="791591"/>
                    <a:pt x="662940" y="799592"/>
                    <a:pt x="653034" y="799592"/>
                  </a:cubicBezTo>
                  <a:lnTo>
                    <a:pt x="195834" y="799592"/>
                  </a:lnTo>
                  <a:cubicBezTo>
                    <a:pt x="185801" y="799592"/>
                    <a:pt x="177800" y="791464"/>
                    <a:pt x="177800" y="781558"/>
                  </a:cubicBezTo>
                  <a:lnTo>
                    <a:pt x="177800" y="169037"/>
                  </a:lnTo>
                  <a:cubicBezTo>
                    <a:pt x="177800" y="159004"/>
                    <a:pt x="185928" y="151003"/>
                    <a:pt x="195834" y="151003"/>
                  </a:cubicBezTo>
                  <a:moveTo>
                    <a:pt x="195834" y="187071"/>
                  </a:moveTo>
                  <a:lnTo>
                    <a:pt x="195834" y="169037"/>
                  </a:lnTo>
                  <a:lnTo>
                    <a:pt x="213868" y="169037"/>
                  </a:lnTo>
                  <a:lnTo>
                    <a:pt x="213868" y="781558"/>
                  </a:lnTo>
                  <a:lnTo>
                    <a:pt x="195834" y="781558"/>
                  </a:lnTo>
                  <a:lnTo>
                    <a:pt x="195834" y="763397"/>
                  </a:lnTo>
                  <a:lnTo>
                    <a:pt x="653034" y="763397"/>
                  </a:lnTo>
                  <a:lnTo>
                    <a:pt x="653034" y="781431"/>
                  </a:lnTo>
                  <a:lnTo>
                    <a:pt x="635000" y="781431"/>
                  </a:lnTo>
                  <a:lnTo>
                    <a:pt x="635000" y="322199"/>
                  </a:lnTo>
                  <a:lnTo>
                    <a:pt x="653034" y="322199"/>
                  </a:lnTo>
                  <a:lnTo>
                    <a:pt x="640207" y="334899"/>
                  </a:lnTo>
                  <a:lnTo>
                    <a:pt x="487807" y="181737"/>
                  </a:lnTo>
                  <a:lnTo>
                    <a:pt x="500634" y="169037"/>
                  </a:lnTo>
                  <a:lnTo>
                    <a:pt x="500634" y="187071"/>
                  </a:lnTo>
                  <a:lnTo>
                    <a:pt x="195834" y="187071"/>
                  </a:lnTo>
                  <a:close/>
                </a:path>
              </a:pathLst>
            </a:custGeom>
            <a:solidFill>
              <a:srgbClr val="0070C0"/>
            </a:solidFill>
          </p:spPr>
        </p:sp>
        <p:sp>
          <p:nvSpPr>
            <p:cNvPr id="27" name="Freeform 27"/>
            <p:cNvSpPr/>
            <p:nvPr/>
          </p:nvSpPr>
          <p:spPr>
            <a:xfrm>
              <a:off x="177800" y="151003"/>
              <a:ext cx="493268" cy="648589"/>
            </a:xfrm>
            <a:custGeom>
              <a:avLst/>
              <a:gdLst/>
              <a:ahLst/>
              <a:cxnLst/>
              <a:rect l="l" t="t" r="r" b="b"/>
              <a:pathLst>
                <a:path w="493268" h="648589">
                  <a:moveTo>
                    <a:pt x="18034" y="0"/>
                  </a:moveTo>
                  <a:lnTo>
                    <a:pt x="322834" y="0"/>
                  </a:lnTo>
                  <a:cubicBezTo>
                    <a:pt x="332867" y="0"/>
                    <a:pt x="340868" y="8128"/>
                    <a:pt x="340868" y="18034"/>
                  </a:cubicBezTo>
                  <a:lnTo>
                    <a:pt x="340868" y="171196"/>
                  </a:lnTo>
                  <a:lnTo>
                    <a:pt x="322834" y="171196"/>
                  </a:lnTo>
                  <a:lnTo>
                    <a:pt x="322834" y="153035"/>
                  </a:lnTo>
                  <a:lnTo>
                    <a:pt x="475234" y="153035"/>
                  </a:lnTo>
                  <a:cubicBezTo>
                    <a:pt x="485267" y="153035"/>
                    <a:pt x="493268" y="161163"/>
                    <a:pt x="493268" y="171069"/>
                  </a:cubicBezTo>
                  <a:lnTo>
                    <a:pt x="493268" y="630555"/>
                  </a:lnTo>
                  <a:cubicBezTo>
                    <a:pt x="493268" y="640588"/>
                    <a:pt x="485140" y="648589"/>
                    <a:pt x="475234" y="648589"/>
                  </a:cubicBezTo>
                  <a:lnTo>
                    <a:pt x="18034" y="648589"/>
                  </a:lnTo>
                  <a:cubicBezTo>
                    <a:pt x="8001" y="648589"/>
                    <a:pt x="0" y="640461"/>
                    <a:pt x="0" y="630555"/>
                  </a:cubicBezTo>
                  <a:lnTo>
                    <a:pt x="0" y="18034"/>
                  </a:lnTo>
                  <a:cubicBezTo>
                    <a:pt x="0" y="8001"/>
                    <a:pt x="8128" y="0"/>
                    <a:pt x="18034" y="0"/>
                  </a:cubicBezTo>
                  <a:moveTo>
                    <a:pt x="18034" y="36068"/>
                  </a:moveTo>
                  <a:lnTo>
                    <a:pt x="18034" y="18034"/>
                  </a:lnTo>
                  <a:lnTo>
                    <a:pt x="36068" y="18034"/>
                  </a:lnTo>
                  <a:lnTo>
                    <a:pt x="36068" y="630555"/>
                  </a:lnTo>
                  <a:lnTo>
                    <a:pt x="18034" y="630555"/>
                  </a:lnTo>
                  <a:lnTo>
                    <a:pt x="18034" y="612394"/>
                  </a:lnTo>
                  <a:lnTo>
                    <a:pt x="475234" y="612394"/>
                  </a:lnTo>
                  <a:lnTo>
                    <a:pt x="475234" y="630428"/>
                  </a:lnTo>
                  <a:lnTo>
                    <a:pt x="457200" y="630428"/>
                  </a:lnTo>
                  <a:lnTo>
                    <a:pt x="457200" y="171196"/>
                  </a:lnTo>
                  <a:lnTo>
                    <a:pt x="475234" y="171196"/>
                  </a:lnTo>
                  <a:lnTo>
                    <a:pt x="475234" y="189230"/>
                  </a:lnTo>
                  <a:lnTo>
                    <a:pt x="322834" y="189230"/>
                  </a:lnTo>
                  <a:cubicBezTo>
                    <a:pt x="312801" y="189230"/>
                    <a:pt x="304800" y="181102"/>
                    <a:pt x="304800" y="171196"/>
                  </a:cubicBezTo>
                  <a:lnTo>
                    <a:pt x="304800" y="18034"/>
                  </a:lnTo>
                  <a:lnTo>
                    <a:pt x="322834" y="18034"/>
                  </a:lnTo>
                  <a:lnTo>
                    <a:pt x="322834" y="36068"/>
                  </a:lnTo>
                  <a:lnTo>
                    <a:pt x="18034" y="36068"/>
                  </a:lnTo>
                  <a:close/>
                </a:path>
              </a:pathLst>
            </a:custGeom>
            <a:solidFill>
              <a:srgbClr val="0070C0"/>
            </a:solidFill>
          </p:spPr>
        </p:sp>
        <p:sp>
          <p:nvSpPr>
            <p:cNvPr id="28" name="Freeform 28"/>
            <p:cNvSpPr/>
            <p:nvPr/>
          </p:nvSpPr>
          <p:spPr>
            <a:xfrm>
              <a:off x="482600" y="149479"/>
              <a:ext cx="189992" cy="190754"/>
            </a:xfrm>
            <a:custGeom>
              <a:avLst/>
              <a:gdLst/>
              <a:ahLst/>
              <a:cxnLst/>
              <a:rect l="l" t="t" r="r" b="b"/>
              <a:pathLst>
                <a:path w="189992" h="190754">
                  <a:moveTo>
                    <a:pt x="36068" y="19558"/>
                  </a:moveTo>
                  <a:lnTo>
                    <a:pt x="36068" y="172720"/>
                  </a:lnTo>
                  <a:lnTo>
                    <a:pt x="18034" y="172720"/>
                  </a:lnTo>
                  <a:lnTo>
                    <a:pt x="18034" y="154559"/>
                  </a:lnTo>
                  <a:lnTo>
                    <a:pt x="170434" y="154559"/>
                  </a:lnTo>
                  <a:lnTo>
                    <a:pt x="170434" y="172593"/>
                  </a:lnTo>
                  <a:lnTo>
                    <a:pt x="157607" y="185293"/>
                  </a:lnTo>
                  <a:lnTo>
                    <a:pt x="5207" y="32131"/>
                  </a:lnTo>
                  <a:lnTo>
                    <a:pt x="18034" y="19431"/>
                  </a:lnTo>
                  <a:lnTo>
                    <a:pt x="36068" y="19431"/>
                  </a:lnTo>
                  <a:moveTo>
                    <a:pt x="0" y="19431"/>
                  </a:moveTo>
                  <a:cubicBezTo>
                    <a:pt x="0" y="12065"/>
                    <a:pt x="4445" y="5588"/>
                    <a:pt x="11176" y="2794"/>
                  </a:cubicBezTo>
                  <a:cubicBezTo>
                    <a:pt x="17907" y="0"/>
                    <a:pt x="25654" y="1524"/>
                    <a:pt x="30861" y="6731"/>
                  </a:cubicBezTo>
                  <a:lnTo>
                    <a:pt x="183261" y="159893"/>
                  </a:lnTo>
                  <a:cubicBezTo>
                    <a:pt x="188468" y="165100"/>
                    <a:pt x="189992" y="172847"/>
                    <a:pt x="187198" y="179578"/>
                  </a:cubicBezTo>
                  <a:cubicBezTo>
                    <a:pt x="184404" y="186309"/>
                    <a:pt x="177800" y="190754"/>
                    <a:pt x="170561" y="190754"/>
                  </a:cubicBezTo>
                  <a:lnTo>
                    <a:pt x="18161" y="190754"/>
                  </a:lnTo>
                  <a:cubicBezTo>
                    <a:pt x="8128" y="190754"/>
                    <a:pt x="127" y="182626"/>
                    <a:pt x="127" y="172720"/>
                  </a:cubicBezTo>
                  <a:lnTo>
                    <a:pt x="127" y="19558"/>
                  </a:lnTo>
                  <a:close/>
                </a:path>
              </a:pathLst>
            </a:custGeom>
            <a:solidFill>
              <a:srgbClr val="0070C0"/>
            </a:solidFill>
          </p:spPr>
        </p:sp>
        <p:sp>
          <p:nvSpPr>
            <p:cNvPr id="29" name="Freeform 29"/>
            <p:cNvSpPr/>
            <p:nvPr/>
          </p:nvSpPr>
          <p:spPr>
            <a:xfrm>
              <a:off x="177800" y="151003"/>
              <a:ext cx="493268" cy="648589"/>
            </a:xfrm>
            <a:custGeom>
              <a:avLst/>
              <a:gdLst/>
              <a:ahLst/>
              <a:cxnLst/>
              <a:rect l="l" t="t" r="r" b="b"/>
              <a:pathLst>
                <a:path w="493268" h="648589">
                  <a:moveTo>
                    <a:pt x="18034" y="0"/>
                  </a:moveTo>
                  <a:lnTo>
                    <a:pt x="322834" y="0"/>
                  </a:lnTo>
                  <a:cubicBezTo>
                    <a:pt x="327660" y="0"/>
                    <a:pt x="332232" y="1905"/>
                    <a:pt x="335661" y="5334"/>
                  </a:cubicBezTo>
                  <a:lnTo>
                    <a:pt x="488061" y="158496"/>
                  </a:lnTo>
                  <a:cubicBezTo>
                    <a:pt x="491490" y="161925"/>
                    <a:pt x="493268" y="166497"/>
                    <a:pt x="493268" y="171196"/>
                  </a:cubicBezTo>
                  <a:lnTo>
                    <a:pt x="493268" y="630555"/>
                  </a:lnTo>
                  <a:cubicBezTo>
                    <a:pt x="493268" y="640588"/>
                    <a:pt x="485140" y="648589"/>
                    <a:pt x="475234" y="648589"/>
                  </a:cubicBezTo>
                  <a:lnTo>
                    <a:pt x="18034" y="648589"/>
                  </a:lnTo>
                  <a:cubicBezTo>
                    <a:pt x="8001" y="648589"/>
                    <a:pt x="0" y="640461"/>
                    <a:pt x="0" y="630555"/>
                  </a:cubicBezTo>
                  <a:lnTo>
                    <a:pt x="0" y="18034"/>
                  </a:lnTo>
                  <a:cubicBezTo>
                    <a:pt x="0" y="8001"/>
                    <a:pt x="8128" y="0"/>
                    <a:pt x="18034" y="0"/>
                  </a:cubicBezTo>
                  <a:moveTo>
                    <a:pt x="18034" y="36068"/>
                  </a:moveTo>
                  <a:lnTo>
                    <a:pt x="18034" y="18034"/>
                  </a:lnTo>
                  <a:lnTo>
                    <a:pt x="36068" y="18034"/>
                  </a:lnTo>
                  <a:lnTo>
                    <a:pt x="36068" y="630555"/>
                  </a:lnTo>
                  <a:lnTo>
                    <a:pt x="18034" y="630555"/>
                  </a:lnTo>
                  <a:lnTo>
                    <a:pt x="18034" y="612394"/>
                  </a:lnTo>
                  <a:lnTo>
                    <a:pt x="475234" y="612394"/>
                  </a:lnTo>
                  <a:lnTo>
                    <a:pt x="475234" y="630428"/>
                  </a:lnTo>
                  <a:lnTo>
                    <a:pt x="457200" y="630428"/>
                  </a:lnTo>
                  <a:lnTo>
                    <a:pt x="457200" y="171196"/>
                  </a:lnTo>
                  <a:lnTo>
                    <a:pt x="475234" y="171196"/>
                  </a:lnTo>
                  <a:lnTo>
                    <a:pt x="462407" y="183896"/>
                  </a:lnTo>
                  <a:lnTo>
                    <a:pt x="310007" y="30734"/>
                  </a:lnTo>
                  <a:lnTo>
                    <a:pt x="322834" y="18034"/>
                  </a:lnTo>
                  <a:lnTo>
                    <a:pt x="322834" y="36068"/>
                  </a:lnTo>
                  <a:lnTo>
                    <a:pt x="18034" y="36068"/>
                  </a:lnTo>
                  <a:close/>
                  <a:moveTo>
                    <a:pt x="475234" y="189230"/>
                  </a:moveTo>
                  <a:lnTo>
                    <a:pt x="322834" y="189230"/>
                  </a:lnTo>
                  <a:cubicBezTo>
                    <a:pt x="312801" y="189230"/>
                    <a:pt x="304800" y="181102"/>
                    <a:pt x="304800" y="171196"/>
                  </a:cubicBezTo>
                  <a:lnTo>
                    <a:pt x="304800" y="18034"/>
                  </a:lnTo>
                  <a:lnTo>
                    <a:pt x="340868" y="18034"/>
                  </a:lnTo>
                  <a:lnTo>
                    <a:pt x="340868" y="171196"/>
                  </a:lnTo>
                  <a:lnTo>
                    <a:pt x="322834" y="171196"/>
                  </a:lnTo>
                  <a:lnTo>
                    <a:pt x="322834" y="153035"/>
                  </a:lnTo>
                  <a:lnTo>
                    <a:pt x="475234" y="153035"/>
                  </a:lnTo>
                  <a:close/>
                </a:path>
              </a:pathLst>
            </a:custGeom>
            <a:solidFill>
              <a:srgbClr val="0070C0"/>
            </a:solidFill>
          </p:spPr>
        </p:sp>
        <p:sp>
          <p:nvSpPr>
            <p:cNvPr id="30" name="Freeform 30"/>
            <p:cNvSpPr/>
            <p:nvPr/>
          </p:nvSpPr>
          <p:spPr>
            <a:xfrm>
              <a:off x="0" y="0"/>
              <a:ext cx="848868" cy="950468"/>
            </a:xfrm>
            <a:custGeom>
              <a:avLst/>
              <a:gdLst/>
              <a:ahLst/>
              <a:cxnLst/>
              <a:rect l="l" t="t" r="r" b="b"/>
              <a:pathLst>
                <a:path w="848868" h="950468">
                  <a:moveTo>
                    <a:pt x="18034" y="0"/>
                  </a:moveTo>
                  <a:lnTo>
                    <a:pt x="830834" y="0"/>
                  </a:lnTo>
                  <a:cubicBezTo>
                    <a:pt x="840867" y="0"/>
                    <a:pt x="848868" y="8128"/>
                    <a:pt x="848868" y="18034"/>
                  </a:cubicBezTo>
                  <a:lnTo>
                    <a:pt x="848868" y="932434"/>
                  </a:lnTo>
                  <a:cubicBezTo>
                    <a:pt x="848868" y="942467"/>
                    <a:pt x="840740" y="950468"/>
                    <a:pt x="830834" y="950468"/>
                  </a:cubicBezTo>
                  <a:lnTo>
                    <a:pt x="18034" y="950468"/>
                  </a:lnTo>
                  <a:cubicBezTo>
                    <a:pt x="8128" y="950468"/>
                    <a:pt x="0" y="942467"/>
                    <a:pt x="0" y="932434"/>
                  </a:cubicBezTo>
                  <a:lnTo>
                    <a:pt x="0" y="18034"/>
                  </a:lnTo>
                  <a:cubicBezTo>
                    <a:pt x="0" y="8128"/>
                    <a:pt x="8128" y="0"/>
                    <a:pt x="18034" y="0"/>
                  </a:cubicBezTo>
                  <a:moveTo>
                    <a:pt x="18034" y="36068"/>
                  </a:moveTo>
                  <a:lnTo>
                    <a:pt x="18034" y="18034"/>
                  </a:lnTo>
                  <a:lnTo>
                    <a:pt x="36068" y="18034"/>
                  </a:lnTo>
                  <a:lnTo>
                    <a:pt x="36068" y="932434"/>
                  </a:lnTo>
                  <a:lnTo>
                    <a:pt x="18034" y="932434"/>
                  </a:lnTo>
                  <a:lnTo>
                    <a:pt x="18034" y="914400"/>
                  </a:lnTo>
                  <a:lnTo>
                    <a:pt x="830834" y="914400"/>
                  </a:lnTo>
                  <a:lnTo>
                    <a:pt x="830834" y="932434"/>
                  </a:lnTo>
                  <a:lnTo>
                    <a:pt x="812800" y="932434"/>
                  </a:lnTo>
                  <a:lnTo>
                    <a:pt x="812800" y="18034"/>
                  </a:lnTo>
                  <a:lnTo>
                    <a:pt x="830834" y="18034"/>
                  </a:lnTo>
                  <a:lnTo>
                    <a:pt x="830834" y="36068"/>
                  </a:lnTo>
                  <a:lnTo>
                    <a:pt x="18034" y="36068"/>
                  </a:lnTo>
                  <a:close/>
                </a:path>
              </a:pathLst>
            </a:custGeom>
            <a:solidFill>
              <a:srgbClr val="0070C0"/>
            </a:solidFill>
          </p:spPr>
        </p:sp>
      </p:grpSp>
      <p:sp>
        <p:nvSpPr>
          <p:cNvPr id="31" name="Стрелка вправо 30"/>
          <p:cNvSpPr/>
          <p:nvPr/>
        </p:nvSpPr>
        <p:spPr>
          <a:xfrm>
            <a:off x="12680146" y="3848100"/>
            <a:ext cx="2286000" cy="762000"/>
          </a:xfrm>
          <a:prstGeom prst="rightArrow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e-BY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16666" b="-16666"/>
            </a:stretch>
          </a:blipFill>
        </p:spPr>
      </p:sp>
      <p:grpSp>
        <p:nvGrpSpPr>
          <p:cNvPr id="3" name="Group 3"/>
          <p:cNvGrpSpPr/>
          <p:nvPr/>
        </p:nvGrpSpPr>
        <p:grpSpPr>
          <a:xfrm>
            <a:off x="2500266" y="214278"/>
            <a:ext cx="13287468" cy="9858444"/>
            <a:chOff x="0" y="0"/>
            <a:chExt cx="12598488" cy="9347265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12598527" cy="9347327"/>
            </a:xfrm>
            <a:custGeom>
              <a:avLst/>
              <a:gdLst/>
              <a:ahLst/>
              <a:cxnLst/>
              <a:rect l="l" t="t" r="r" b="b"/>
              <a:pathLst>
                <a:path w="12598527" h="9347327">
                  <a:moveTo>
                    <a:pt x="0" y="0"/>
                  </a:moveTo>
                  <a:lnTo>
                    <a:pt x="12598527" y="0"/>
                  </a:lnTo>
                  <a:lnTo>
                    <a:pt x="12598527" y="9347327"/>
                  </a:lnTo>
                  <a:lnTo>
                    <a:pt x="0" y="9347327"/>
                  </a:lnTo>
                  <a:close/>
                </a:path>
              </a:pathLst>
            </a:custGeom>
            <a:solidFill>
              <a:srgbClr val="4F81BD"/>
            </a:solidFill>
          </p:spPr>
        </p:sp>
      </p:grpSp>
      <p:grpSp>
        <p:nvGrpSpPr>
          <p:cNvPr id="6" name="Group 6"/>
          <p:cNvGrpSpPr/>
          <p:nvPr/>
        </p:nvGrpSpPr>
        <p:grpSpPr>
          <a:xfrm>
            <a:off x="3678993" y="428592"/>
            <a:ext cx="9751286" cy="1071570"/>
            <a:chOff x="0" y="0"/>
            <a:chExt cx="9245664" cy="1016007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9245600" cy="1016000"/>
            </a:xfrm>
            <a:custGeom>
              <a:avLst/>
              <a:gdLst/>
              <a:ahLst/>
              <a:cxnLst/>
              <a:rect l="l" t="t" r="r" b="b"/>
              <a:pathLst>
                <a:path w="9245600" h="1016000">
                  <a:moveTo>
                    <a:pt x="0" y="169291"/>
                  </a:moveTo>
                  <a:cubicBezTo>
                    <a:pt x="0" y="75819"/>
                    <a:pt x="75819" y="0"/>
                    <a:pt x="169291" y="0"/>
                  </a:cubicBezTo>
                  <a:lnTo>
                    <a:pt x="9076309" y="0"/>
                  </a:lnTo>
                  <a:cubicBezTo>
                    <a:pt x="9169781" y="0"/>
                    <a:pt x="9245600" y="75819"/>
                    <a:pt x="9245600" y="169291"/>
                  </a:cubicBezTo>
                  <a:lnTo>
                    <a:pt x="9245600" y="846709"/>
                  </a:lnTo>
                  <a:cubicBezTo>
                    <a:pt x="9245600" y="940181"/>
                    <a:pt x="9169781" y="1016000"/>
                    <a:pt x="9076309" y="1016000"/>
                  </a:cubicBezTo>
                  <a:lnTo>
                    <a:pt x="169291" y="1016000"/>
                  </a:lnTo>
                  <a:cubicBezTo>
                    <a:pt x="75819" y="1016000"/>
                    <a:pt x="0" y="940181"/>
                    <a:pt x="0" y="846709"/>
                  </a:cubicBezTo>
                  <a:close/>
                </a:path>
              </a:pathLst>
            </a:custGeom>
            <a:solidFill>
              <a:srgbClr val="4F81BD"/>
            </a:solidFill>
          </p:spPr>
        </p:sp>
      </p:grpSp>
      <p:sp>
        <p:nvSpPr>
          <p:cNvPr id="8" name="TextBox 8"/>
          <p:cNvSpPr txBox="1"/>
          <p:nvPr/>
        </p:nvSpPr>
        <p:spPr>
          <a:xfrm>
            <a:off x="3700424" y="550633"/>
            <a:ext cx="9708426" cy="6401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319"/>
              </a:lnSpc>
            </a:pPr>
            <a:r>
              <a:rPr lang="en-US" sz="3599">
                <a:solidFill>
                  <a:srgbClr val="000000"/>
                </a:solidFill>
                <a:latin typeface="Times New Roman"/>
              </a:rPr>
              <a:t>«Сказка о золотом петушке»</a:t>
            </a:r>
          </a:p>
        </p:txBody>
      </p:sp>
      <p:grpSp>
        <p:nvGrpSpPr>
          <p:cNvPr id="9" name="Group 9"/>
          <p:cNvGrpSpPr/>
          <p:nvPr/>
        </p:nvGrpSpPr>
        <p:grpSpPr>
          <a:xfrm>
            <a:off x="13858908" y="428592"/>
            <a:ext cx="1231948" cy="1071570"/>
            <a:chOff x="0" y="0"/>
            <a:chExt cx="1168070" cy="1016007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1168019" cy="1016000"/>
            </a:xfrm>
            <a:custGeom>
              <a:avLst/>
              <a:gdLst/>
              <a:ahLst/>
              <a:cxnLst/>
              <a:rect l="l" t="t" r="r" b="b"/>
              <a:pathLst>
                <a:path w="1168019" h="1016000">
                  <a:moveTo>
                    <a:pt x="0" y="169291"/>
                  </a:moveTo>
                  <a:cubicBezTo>
                    <a:pt x="0" y="75819"/>
                    <a:pt x="75819" y="0"/>
                    <a:pt x="169291" y="0"/>
                  </a:cubicBezTo>
                  <a:lnTo>
                    <a:pt x="998728" y="0"/>
                  </a:lnTo>
                  <a:cubicBezTo>
                    <a:pt x="1092200" y="0"/>
                    <a:pt x="1168019" y="75819"/>
                    <a:pt x="1168019" y="169291"/>
                  </a:cubicBezTo>
                  <a:lnTo>
                    <a:pt x="1168019" y="846709"/>
                  </a:lnTo>
                  <a:cubicBezTo>
                    <a:pt x="1168019" y="940181"/>
                    <a:pt x="1092200" y="1016000"/>
                    <a:pt x="998728" y="1016000"/>
                  </a:cubicBezTo>
                  <a:lnTo>
                    <a:pt x="169291" y="1016000"/>
                  </a:lnTo>
                  <a:cubicBezTo>
                    <a:pt x="75819" y="1016000"/>
                    <a:pt x="0" y="940181"/>
                    <a:pt x="0" y="846709"/>
                  </a:cubicBezTo>
                  <a:close/>
                </a:path>
              </a:pathLst>
            </a:custGeom>
            <a:solidFill>
              <a:srgbClr val="DCE6F2"/>
            </a:solidFill>
          </p:spPr>
        </p:sp>
        <p:sp>
          <p:nvSpPr>
            <p:cNvPr id="11" name="TextBox 11"/>
            <p:cNvSpPr txBox="1"/>
            <p:nvPr/>
          </p:nvSpPr>
          <p:spPr>
            <a:xfrm>
              <a:off x="0" y="-85725"/>
              <a:ext cx="1168070" cy="1101732"/>
            </a:xfrm>
            <a:prstGeom prst="rect">
              <a:avLst/>
            </a:prstGeom>
          </p:spPr>
          <p:txBody>
            <a:bodyPr lIns="71438" tIns="71438" rIns="71438" bIns="71438" rtlCol="0" anchor="ctr"/>
            <a:lstStyle/>
            <a:p>
              <a:pPr algn="ctr">
                <a:lnSpc>
                  <a:spcPts val="5040"/>
                </a:lnSpc>
              </a:pPr>
              <a:r>
                <a:rPr lang="en-US" sz="4200">
                  <a:solidFill>
                    <a:srgbClr val="000000"/>
                  </a:solidFill>
                  <a:latin typeface="Times New Roman Bold"/>
                </a:rPr>
                <a:t>20</a:t>
              </a:r>
            </a:p>
          </p:txBody>
        </p:sp>
      </p:grpSp>
      <p:grpSp>
        <p:nvGrpSpPr>
          <p:cNvPr id="12" name="Group 12"/>
          <p:cNvGrpSpPr/>
          <p:nvPr/>
        </p:nvGrpSpPr>
        <p:grpSpPr>
          <a:xfrm>
            <a:off x="7000860" y="6215070"/>
            <a:ext cx="7500990" cy="2464611"/>
            <a:chOff x="0" y="0"/>
            <a:chExt cx="7112050" cy="2336816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7112000" cy="2336800"/>
            </a:xfrm>
            <a:custGeom>
              <a:avLst/>
              <a:gdLst/>
              <a:ahLst/>
              <a:cxnLst/>
              <a:rect l="l" t="t" r="r" b="b"/>
              <a:pathLst>
                <a:path w="7112000" h="2336800">
                  <a:moveTo>
                    <a:pt x="0" y="389509"/>
                  </a:moveTo>
                  <a:cubicBezTo>
                    <a:pt x="0" y="174371"/>
                    <a:pt x="174371" y="0"/>
                    <a:pt x="389509" y="0"/>
                  </a:cubicBezTo>
                  <a:lnTo>
                    <a:pt x="6722618" y="0"/>
                  </a:lnTo>
                  <a:cubicBezTo>
                    <a:pt x="6937629" y="0"/>
                    <a:pt x="7112000" y="174371"/>
                    <a:pt x="7112000" y="389509"/>
                  </a:cubicBezTo>
                  <a:lnTo>
                    <a:pt x="7112000" y="1947291"/>
                  </a:lnTo>
                  <a:cubicBezTo>
                    <a:pt x="7112000" y="2162429"/>
                    <a:pt x="6937629" y="2336800"/>
                    <a:pt x="6722491" y="2336800"/>
                  </a:cubicBezTo>
                  <a:lnTo>
                    <a:pt x="389509" y="2336800"/>
                  </a:lnTo>
                  <a:cubicBezTo>
                    <a:pt x="174371" y="2336800"/>
                    <a:pt x="0" y="2162429"/>
                    <a:pt x="0" y="1947291"/>
                  </a:cubicBezTo>
                  <a:close/>
                </a:path>
              </a:pathLst>
            </a:custGeom>
            <a:solidFill>
              <a:srgbClr val="BFBFBF"/>
            </a:solidFill>
          </p:spPr>
        </p:sp>
        <p:sp>
          <p:nvSpPr>
            <p:cNvPr id="14" name="TextBox 14"/>
            <p:cNvSpPr txBox="1"/>
            <p:nvPr/>
          </p:nvSpPr>
          <p:spPr>
            <a:xfrm>
              <a:off x="0" y="-95250"/>
              <a:ext cx="7112050" cy="2432066"/>
            </a:xfrm>
            <a:prstGeom prst="rect">
              <a:avLst/>
            </a:prstGeom>
          </p:spPr>
          <p:txBody>
            <a:bodyPr lIns="71438" tIns="71438" rIns="71438" bIns="71438" rtlCol="0" anchor="ctr"/>
            <a:lstStyle/>
            <a:p>
              <a:pPr algn="ctr">
                <a:lnSpc>
                  <a:spcPts val="5400"/>
                </a:lnSpc>
              </a:pPr>
              <a:r>
                <a:rPr lang="en-US" sz="4500">
                  <a:solidFill>
                    <a:srgbClr val="000000"/>
                  </a:solidFill>
                  <a:latin typeface="Arial"/>
                </a:rPr>
                <a:t>На спицу</a:t>
              </a:r>
            </a:p>
          </p:txBody>
        </p:sp>
      </p:grpSp>
      <p:grpSp>
        <p:nvGrpSpPr>
          <p:cNvPr id="15" name="Group 15"/>
          <p:cNvGrpSpPr/>
          <p:nvPr/>
        </p:nvGrpSpPr>
        <p:grpSpPr>
          <a:xfrm>
            <a:off x="7000860" y="6215070"/>
            <a:ext cx="7500990" cy="2464611"/>
            <a:chOff x="0" y="0"/>
            <a:chExt cx="7112050" cy="2336816"/>
          </a:xfrm>
        </p:grpSpPr>
        <p:sp>
          <p:nvSpPr>
            <p:cNvPr id="16" name="Freeform 16"/>
            <p:cNvSpPr/>
            <p:nvPr/>
          </p:nvSpPr>
          <p:spPr>
            <a:xfrm>
              <a:off x="0" y="0"/>
              <a:ext cx="7112000" cy="2336800"/>
            </a:xfrm>
            <a:custGeom>
              <a:avLst/>
              <a:gdLst/>
              <a:ahLst/>
              <a:cxnLst/>
              <a:rect l="l" t="t" r="r" b="b"/>
              <a:pathLst>
                <a:path w="7112000" h="2336800">
                  <a:moveTo>
                    <a:pt x="0" y="389509"/>
                  </a:moveTo>
                  <a:cubicBezTo>
                    <a:pt x="0" y="174371"/>
                    <a:pt x="174371" y="0"/>
                    <a:pt x="389509" y="0"/>
                  </a:cubicBezTo>
                  <a:lnTo>
                    <a:pt x="6722618" y="0"/>
                  </a:lnTo>
                  <a:cubicBezTo>
                    <a:pt x="6937629" y="0"/>
                    <a:pt x="7112000" y="174371"/>
                    <a:pt x="7112000" y="389509"/>
                  </a:cubicBezTo>
                  <a:lnTo>
                    <a:pt x="7112000" y="1947291"/>
                  </a:lnTo>
                  <a:cubicBezTo>
                    <a:pt x="7112000" y="2162429"/>
                    <a:pt x="6937629" y="2336800"/>
                    <a:pt x="6722491" y="2336800"/>
                  </a:cubicBezTo>
                  <a:lnTo>
                    <a:pt x="389509" y="2336800"/>
                  </a:lnTo>
                  <a:cubicBezTo>
                    <a:pt x="174371" y="2336800"/>
                    <a:pt x="0" y="2162429"/>
                    <a:pt x="0" y="1947291"/>
                  </a:cubicBezTo>
                  <a:close/>
                </a:path>
              </a:pathLst>
            </a:custGeom>
            <a:solidFill>
              <a:srgbClr val="DCE6F2"/>
            </a:solidFill>
          </p:spPr>
        </p:sp>
        <p:sp>
          <p:nvSpPr>
            <p:cNvPr id="17" name="TextBox 17"/>
            <p:cNvSpPr txBox="1"/>
            <p:nvPr/>
          </p:nvSpPr>
          <p:spPr>
            <a:xfrm>
              <a:off x="0" y="-95250"/>
              <a:ext cx="7112050" cy="2432066"/>
            </a:xfrm>
            <a:prstGeom prst="rect">
              <a:avLst/>
            </a:prstGeom>
          </p:spPr>
          <p:txBody>
            <a:bodyPr lIns="71438" tIns="71438" rIns="71438" bIns="71438" rtlCol="0" anchor="ctr"/>
            <a:lstStyle/>
            <a:p>
              <a:pPr algn="ctr">
                <a:lnSpc>
                  <a:spcPts val="5400"/>
                </a:lnSpc>
              </a:pPr>
              <a:r>
                <a:rPr lang="en-US" sz="4500" dirty="0" err="1">
                  <a:solidFill>
                    <a:srgbClr val="000000"/>
                  </a:solidFill>
                  <a:latin typeface="Arial"/>
                </a:rPr>
                <a:t>Куда</a:t>
              </a:r>
              <a:r>
                <a:rPr lang="en-US" sz="4500" dirty="0">
                  <a:solidFill>
                    <a:srgbClr val="000000"/>
                  </a:solidFill>
                  <a:latin typeface="Arial"/>
                </a:rPr>
                <a:t> </a:t>
              </a:r>
              <a:r>
                <a:rPr lang="en-US" sz="4500" dirty="0" err="1">
                  <a:solidFill>
                    <a:srgbClr val="000000"/>
                  </a:solidFill>
                  <a:latin typeface="Arial"/>
                </a:rPr>
                <a:t>было</a:t>
              </a:r>
              <a:r>
                <a:rPr lang="en-US" sz="4500" dirty="0">
                  <a:solidFill>
                    <a:srgbClr val="000000"/>
                  </a:solidFill>
                  <a:latin typeface="Arial"/>
                </a:rPr>
                <a:t> </a:t>
              </a:r>
              <a:r>
                <a:rPr lang="en-US" sz="4500" dirty="0" err="1">
                  <a:solidFill>
                    <a:srgbClr val="000000"/>
                  </a:solidFill>
                  <a:latin typeface="Arial"/>
                </a:rPr>
                <a:t>велено</a:t>
              </a:r>
              <a:r>
                <a:rPr lang="en-US" sz="4500" dirty="0">
                  <a:solidFill>
                    <a:srgbClr val="000000"/>
                  </a:solidFill>
                  <a:latin typeface="Arial"/>
                </a:rPr>
                <a:t> </a:t>
              </a:r>
              <a:r>
                <a:rPr lang="en-US" sz="4500" dirty="0" err="1">
                  <a:solidFill>
                    <a:srgbClr val="000000"/>
                  </a:solidFill>
                  <a:latin typeface="Arial"/>
                </a:rPr>
                <a:t>царю</a:t>
              </a:r>
              <a:r>
                <a:rPr lang="en-US" sz="4500" dirty="0">
                  <a:solidFill>
                    <a:srgbClr val="000000"/>
                  </a:solidFill>
                  <a:latin typeface="Arial"/>
                </a:rPr>
                <a:t> </a:t>
              </a:r>
              <a:r>
                <a:rPr lang="en-US" sz="4500" dirty="0" err="1">
                  <a:solidFill>
                    <a:srgbClr val="000000"/>
                  </a:solidFill>
                  <a:latin typeface="Arial"/>
                </a:rPr>
                <a:t>Дадону</a:t>
              </a:r>
              <a:r>
                <a:rPr lang="en-US" sz="4500" dirty="0">
                  <a:solidFill>
                    <a:srgbClr val="000000"/>
                  </a:solidFill>
                  <a:latin typeface="Arial"/>
                </a:rPr>
                <a:t> </a:t>
              </a:r>
              <a:r>
                <a:rPr lang="en-US" sz="4500" dirty="0" err="1">
                  <a:solidFill>
                    <a:srgbClr val="000000"/>
                  </a:solidFill>
                  <a:latin typeface="Arial"/>
                </a:rPr>
                <a:t>посадить</a:t>
              </a:r>
              <a:r>
                <a:rPr lang="en-US" sz="4500" dirty="0">
                  <a:solidFill>
                    <a:srgbClr val="000000"/>
                  </a:solidFill>
                  <a:latin typeface="Arial"/>
                </a:rPr>
                <a:t> </a:t>
              </a:r>
              <a:r>
                <a:rPr lang="en-US" sz="4500" dirty="0" err="1">
                  <a:solidFill>
                    <a:srgbClr val="000000"/>
                  </a:solidFill>
                  <a:latin typeface="Arial"/>
                </a:rPr>
                <a:t>золотого</a:t>
              </a:r>
              <a:r>
                <a:rPr lang="en-US" sz="4500" dirty="0">
                  <a:solidFill>
                    <a:srgbClr val="000000"/>
                  </a:solidFill>
                  <a:latin typeface="Arial"/>
                </a:rPr>
                <a:t> </a:t>
              </a:r>
              <a:r>
                <a:rPr lang="en-US" sz="4500" dirty="0" err="1">
                  <a:solidFill>
                    <a:srgbClr val="000000"/>
                  </a:solidFill>
                  <a:latin typeface="Arial"/>
                </a:rPr>
                <a:t>петушка</a:t>
              </a:r>
              <a:r>
                <a:rPr lang="en-US" sz="4500" dirty="0">
                  <a:solidFill>
                    <a:srgbClr val="000000"/>
                  </a:solidFill>
                  <a:latin typeface="Arial"/>
                </a:rPr>
                <a:t>?</a:t>
              </a:r>
            </a:p>
          </p:txBody>
        </p:sp>
      </p:grpSp>
      <p:sp>
        <p:nvSpPr>
          <p:cNvPr id="21" name="Freeform 21" descr="C:\Users\User\Desktop\Пушкин\otrisovki_petuchok\Царь с шамаханской царицей.png"/>
          <p:cNvSpPr/>
          <p:nvPr/>
        </p:nvSpPr>
        <p:spPr>
          <a:xfrm flipH="1">
            <a:off x="2286000" y="4286244"/>
            <a:ext cx="4423644" cy="5510202"/>
          </a:xfrm>
          <a:custGeom>
            <a:avLst/>
            <a:gdLst/>
            <a:ahLst/>
            <a:cxnLst/>
            <a:rect l="l" t="t" r="r" b="b"/>
            <a:pathLst>
              <a:path w="4423644" h="5510202">
                <a:moveTo>
                  <a:pt x="4423644" y="0"/>
                </a:moveTo>
                <a:lnTo>
                  <a:pt x="0" y="0"/>
                </a:lnTo>
                <a:lnTo>
                  <a:pt x="0" y="5510202"/>
                </a:lnTo>
                <a:lnTo>
                  <a:pt x="4423644" y="5510202"/>
                </a:lnTo>
                <a:lnTo>
                  <a:pt x="4423644" y="0"/>
                </a:lnTo>
                <a:close/>
              </a:path>
            </a:pathLst>
          </a:custGeom>
          <a:blipFill>
            <a:blip r:embed="rId3"/>
            <a:stretch>
              <a:fillRect r="-38"/>
            </a:stretch>
          </a:blipFill>
        </p:spPr>
      </p:sp>
      <p:sp>
        <p:nvSpPr>
          <p:cNvPr id="22" name="Стрелка вправо 21">
            <a:hlinkClick r:id="rId4" action="ppaction://hlinksldjump"/>
          </p:cNvPr>
          <p:cNvSpPr/>
          <p:nvPr/>
        </p:nvSpPr>
        <p:spPr>
          <a:xfrm>
            <a:off x="13258800" y="9182100"/>
            <a:ext cx="2286000" cy="762000"/>
          </a:xfrm>
          <a:prstGeom prst="rightArrow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e-BY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16666" b="-16666"/>
            </a:stretch>
          </a:blipFill>
        </p:spPr>
      </p:sp>
      <p:grpSp>
        <p:nvGrpSpPr>
          <p:cNvPr id="3" name="Group 3"/>
          <p:cNvGrpSpPr/>
          <p:nvPr/>
        </p:nvGrpSpPr>
        <p:grpSpPr>
          <a:xfrm>
            <a:off x="2500266" y="214278"/>
            <a:ext cx="13287468" cy="9858444"/>
            <a:chOff x="0" y="0"/>
            <a:chExt cx="12598488" cy="9347265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12598527" cy="9347327"/>
            </a:xfrm>
            <a:custGeom>
              <a:avLst/>
              <a:gdLst/>
              <a:ahLst/>
              <a:cxnLst/>
              <a:rect l="l" t="t" r="r" b="b"/>
              <a:pathLst>
                <a:path w="12598527" h="9347327">
                  <a:moveTo>
                    <a:pt x="0" y="0"/>
                  </a:moveTo>
                  <a:lnTo>
                    <a:pt x="12598527" y="0"/>
                  </a:lnTo>
                  <a:lnTo>
                    <a:pt x="12598527" y="9347327"/>
                  </a:lnTo>
                  <a:lnTo>
                    <a:pt x="0" y="9347327"/>
                  </a:lnTo>
                  <a:close/>
                </a:path>
              </a:pathLst>
            </a:custGeom>
            <a:solidFill>
              <a:srgbClr val="4F81BD"/>
            </a:solidFill>
          </p:spPr>
        </p:sp>
      </p:grpSp>
      <p:grpSp>
        <p:nvGrpSpPr>
          <p:cNvPr id="6" name="Group 6"/>
          <p:cNvGrpSpPr/>
          <p:nvPr/>
        </p:nvGrpSpPr>
        <p:grpSpPr>
          <a:xfrm>
            <a:off x="3678993" y="428592"/>
            <a:ext cx="9751286" cy="1071570"/>
            <a:chOff x="0" y="0"/>
            <a:chExt cx="9245664" cy="1016007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9245600" cy="1016000"/>
            </a:xfrm>
            <a:custGeom>
              <a:avLst/>
              <a:gdLst/>
              <a:ahLst/>
              <a:cxnLst/>
              <a:rect l="l" t="t" r="r" b="b"/>
              <a:pathLst>
                <a:path w="9245600" h="1016000">
                  <a:moveTo>
                    <a:pt x="0" y="169291"/>
                  </a:moveTo>
                  <a:cubicBezTo>
                    <a:pt x="0" y="75819"/>
                    <a:pt x="75819" y="0"/>
                    <a:pt x="169291" y="0"/>
                  </a:cubicBezTo>
                  <a:lnTo>
                    <a:pt x="9076309" y="0"/>
                  </a:lnTo>
                  <a:cubicBezTo>
                    <a:pt x="9169781" y="0"/>
                    <a:pt x="9245600" y="75819"/>
                    <a:pt x="9245600" y="169291"/>
                  </a:cubicBezTo>
                  <a:lnTo>
                    <a:pt x="9245600" y="846709"/>
                  </a:lnTo>
                  <a:cubicBezTo>
                    <a:pt x="9245600" y="940181"/>
                    <a:pt x="9169781" y="1016000"/>
                    <a:pt x="9076309" y="1016000"/>
                  </a:cubicBezTo>
                  <a:lnTo>
                    <a:pt x="169291" y="1016000"/>
                  </a:lnTo>
                  <a:cubicBezTo>
                    <a:pt x="75819" y="1016000"/>
                    <a:pt x="0" y="940181"/>
                    <a:pt x="0" y="846709"/>
                  </a:cubicBezTo>
                  <a:close/>
                </a:path>
              </a:pathLst>
            </a:custGeom>
            <a:solidFill>
              <a:srgbClr val="4F81BD"/>
            </a:solidFill>
          </p:spPr>
        </p:sp>
      </p:grpSp>
      <p:sp>
        <p:nvSpPr>
          <p:cNvPr id="8" name="TextBox 8"/>
          <p:cNvSpPr txBox="1"/>
          <p:nvPr/>
        </p:nvSpPr>
        <p:spPr>
          <a:xfrm>
            <a:off x="3700424" y="550633"/>
            <a:ext cx="9708426" cy="6401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319"/>
              </a:lnSpc>
            </a:pPr>
            <a:r>
              <a:rPr lang="en-US" sz="3599">
                <a:solidFill>
                  <a:srgbClr val="000000"/>
                </a:solidFill>
                <a:latin typeface="Times New Roman"/>
              </a:rPr>
              <a:t>«Сказка о золотом петушке»</a:t>
            </a:r>
          </a:p>
        </p:txBody>
      </p:sp>
      <p:grpSp>
        <p:nvGrpSpPr>
          <p:cNvPr id="9" name="Group 9"/>
          <p:cNvGrpSpPr/>
          <p:nvPr/>
        </p:nvGrpSpPr>
        <p:grpSpPr>
          <a:xfrm>
            <a:off x="13858908" y="428592"/>
            <a:ext cx="1231948" cy="1071570"/>
            <a:chOff x="0" y="0"/>
            <a:chExt cx="1168070" cy="1016007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1168019" cy="1016000"/>
            </a:xfrm>
            <a:custGeom>
              <a:avLst/>
              <a:gdLst/>
              <a:ahLst/>
              <a:cxnLst/>
              <a:rect l="l" t="t" r="r" b="b"/>
              <a:pathLst>
                <a:path w="1168019" h="1016000">
                  <a:moveTo>
                    <a:pt x="0" y="169291"/>
                  </a:moveTo>
                  <a:cubicBezTo>
                    <a:pt x="0" y="75819"/>
                    <a:pt x="75819" y="0"/>
                    <a:pt x="169291" y="0"/>
                  </a:cubicBezTo>
                  <a:lnTo>
                    <a:pt x="998728" y="0"/>
                  </a:lnTo>
                  <a:cubicBezTo>
                    <a:pt x="1092200" y="0"/>
                    <a:pt x="1168019" y="75819"/>
                    <a:pt x="1168019" y="169291"/>
                  </a:cubicBezTo>
                  <a:lnTo>
                    <a:pt x="1168019" y="846709"/>
                  </a:lnTo>
                  <a:cubicBezTo>
                    <a:pt x="1168019" y="940181"/>
                    <a:pt x="1092200" y="1016000"/>
                    <a:pt x="998728" y="1016000"/>
                  </a:cubicBezTo>
                  <a:lnTo>
                    <a:pt x="169291" y="1016000"/>
                  </a:lnTo>
                  <a:cubicBezTo>
                    <a:pt x="75819" y="1016000"/>
                    <a:pt x="0" y="940181"/>
                    <a:pt x="0" y="846709"/>
                  </a:cubicBezTo>
                  <a:close/>
                </a:path>
              </a:pathLst>
            </a:custGeom>
            <a:solidFill>
              <a:srgbClr val="DCE6F2"/>
            </a:solidFill>
          </p:spPr>
        </p:sp>
        <p:sp>
          <p:nvSpPr>
            <p:cNvPr id="11" name="TextBox 11"/>
            <p:cNvSpPr txBox="1"/>
            <p:nvPr/>
          </p:nvSpPr>
          <p:spPr>
            <a:xfrm>
              <a:off x="0" y="-85725"/>
              <a:ext cx="1168070" cy="1101732"/>
            </a:xfrm>
            <a:prstGeom prst="rect">
              <a:avLst/>
            </a:prstGeom>
          </p:spPr>
          <p:txBody>
            <a:bodyPr lIns="71438" tIns="71438" rIns="71438" bIns="71438" rtlCol="0" anchor="ctr"/>
            <a:lstStyle/>
            <a:p>
              <a:pPr algn="ctr">
                <a:lnSpc>
                  <a:spcPts val="5040"/>
                </a:lnSpc>
              </a:pPr>
              <a:r>
                <a:rPr lang="en-US" sz="4200">
                  <a:solidFill>
                    <a:srgbClr val="000000"/>
                  </a:solidFill>
                  <a:latin typeface="Times New Roman Bold"/>
                </a:rPr>
                <a:t>30</a:t>
              </a:r>
            </a:p>
          </p:txBody>
        </p:sp>
      </p:grpSp>
      <p:grpSp>
        <p:nvGrpSpPr>
          <p:cNvPr id="12" name="Group 12"/>
          <p:cNvGrpSpPr/>
          <p:nvPr/>
        </p:nvGrpSpPr>
        <p:grpSpPr>
          <a:xfrm>
            <a:off x="7000860" y="6215070"/>
            <a:ext cx="7500990" cy="2464611"/>
            <a:chOff x="0" y="0"/>
            <a:chExt cx="7112050" cy="2336816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7112000" cy="2336800"/>
            </a:xfrm>
            <a:custGeom>
              <a:avLst/>
              <a:gdLst/>
              <a:ahLst/>
              <a:cxnLst/>
              <a:rect l="l" t="t" r="r" b="b"/>
              <a:pathLst>
                <a:path w="7112000" h="2336800">
                  <a:moveTo>
                    <a:pt x="0" y="389509"/>
                  </a:moveTo>
                  <a:cubicBezTo>
                    <a:pt x="0" y="174371"/>
                    <a:pt x="174371" y="0"/>
                    <a:pt x="389509" y="0"/>
                  </a:cubicBezTo>
                  <a:lnTo>
                    <a:pt x="6722618" y="0"/>
                  </a:lnTo>
                  <a:cubicBezTo>
                    <a:pt x="6937629" y="0"/>
                    <a:pt x="7112000" y="174371"/>
                    <a:pt x="7112000" y="389509"/>
                  </a:cubicBezTo>
                  <a:lnTo>
                    <a:pt x="7112000" y="1947291"/>
                  </a:lnTo>
                  <a:cubicBezTo>
                    <a:pt x="7112000" y="2162429"/>
                    <a:pt x="6937629" y="2336800"/>
                    <a:pt x="6722491" y="2336800"/>
                  </a:cubicBezTo>
                  <a:lnTo>
                    <a:pt x="389509" y="2336800"/>
                  </a:lnTo>
                  <a:cubicBezTo>
                    <a:pt x="174371" y="2336800"/>
                    <a:pt x="0" y="2162429"/>
                    <a:pt x="0" y="1947291"/>
                  </a:cubicBezTo>
                  <a:close/>
                </a:path>
              </a:pathLst>
            </a:custGeom>
            <a:solidFill>
              <a:srgbClr val="BFBFBF"/>
            </a:solidFill>
          </p:spPr>
        </p:sp>
        <p:sp>
          <p:nvSpPr>
            <p:cNvPr id="14" name="TextBox 14"/>
            <p:cNvSpPr txBox="1"/>
            <p:nvPr/>
          </p:nvSpPr>
          <p:spPr>
            <a:xfrm>
              <a:off x="0" y="-95250"/>
              <a:ext cx="7112050" cy="2432066"/>
            </a:xfrm>
            <a:prstGeom prst="rect">
              <a:avLst/>
            </a:prstGeom>
          </p:spPr>
          <p:txBody>
            <a:bodyPr lIns="71438" tIns="71438" rIns="71438" bIns="71438" rtlCol="0" anchor="ctr"/>
            <a:lstStyle/>
            <a:p>
              <a:pPr algn="ctr">
                <a:lnSpc>
                  <a:spcPts val="5400"/>
                </a:lnSpc>
              </a:pPr>
              <a:r>
                <a:rPr lang="en-US" sz="4500">
                  <a:solidFill>
                    <a:srgbClr val="000000"/>
                  </a:solidFill>
                  <a:latin typeface="Arial"/>
                </a:rPr>
                <a:t>Два</a:t>
              </a:r>
            </a:p>
          </p:txBody>
        </p:sp>
      </p:grpSp>
      <p:grpSp>
        <p:nvGrpSpPr>
          <p:cNvPr id="15" name="Group 15"/>
          <p:cNvGrpSpPr/>
          <p:nvPr/>
        </p:nvGrpSpPr>
        <p:grpSpPr>
          <a:xfrm>
            <a:off x="7000860" y="6160839"/>
            <a:ext cx="7536672" cy="2565070"/>
            <a:chOff x="0" y="-76533"/>
            <a:chExt cx="7145882" cy="2432066"/>
          </a:xfrm>
        </p:grpSpPr>
        <p:sp>
          <p:nvSpPr>
            <p:cNvPr id="16" name="Freeform 16"/>
            <p:cNvSpPr/>
            <p:nvPr/>
          </p:nvSpPr>
          <p:spPr>
            <a:xfrm>
              <a:off x="0" y="0"/>
              <a:ext cx="7112000" cy="2336800"/>
            </a:xfrm>
            <a:custGeom>
              <a:avLst/>
              <a:gdLst/>
              <a:ahLst/>
              <a:cxnLst/>
              <a:rect l="l" t="t" r="r" b="b"/>
              <a:pathLst>
                <a:path w="7112000" h="2336800">
                  <a:moveTo>
                    <a:pt x="0" y="389509"/>
                  </a:moveTo>
                  <a:cubicBezTo>
                    <a:pt x="0" y="174371"/>
                    <a:pt x="174371" y="0"/>
                    <a:pt x="389509" y="0"/>
                  </a:cubicBezTo>
                  <a:lnTo>
                    <a:pt x="6722618" y="0"/>
                  </a:lnTo>
                  <a:cubicBezTo>
                    <a:pt x="6937629" y="0"/>
                    <a:pt x="7112000" y="174371"/>
                    <a:pt x="7112000" y="389509"/>
                  </a:cubicBezTo>
                  <a:lnTo>
                    <a:pt x="7112000" y="1947291"/>
                  </a:lnTo>
                  <a:cubicBezTo>
                    <a:pt x="7112000" y="2162429"/>
                    <a:pt x="6937629" y="2336800"/>
                    <a:pt x="6722491" y="2336800"/>
                  </a:cubicBezTo>
                  <a:lnTo>
                    <a:pt x="389509" y="2336800"/>
                  </a:lnTo>
                  <a:cubicBezTo>
                    <a:pt x="174371" y="2336800"/>
                    <a:pt x="0" y="2162429"/>
                    <a:pt x="0" y="1947291"/>
                  </a:cubicBezTo>
                  <a:close/>
                </a:path>
              </a:pathLst>
            </a:custGeom>
            <a:solidFill>
              <a:srgbClr val="DCE6F2"/>
            </a:solidFill>
          </p:spPr>
        </p:sp>
        <p:sp>
          <p:nvSpPr>
            <p:cNvPr id="17" name="TextBox 17"/>
            <p:cNvSpPr txBox="1"/>
            <p:nvPr/>
          </p:nvSpPr>
          <p:spPr>
            <a:xfrm>
              <a:off x="33832" y="-76533"/>
              <a:ext cx="7112050" cy="2432066"/>
            </a:xfrm>
            <a:prstGeom prst="rect">
              <a:avLst/>
            </a:prstGeom>
          </p:spPr>
          <p:txBody>
            <a:bodyPr lIns="71438" tIns="71438" rIns="71438" bIns="71438" rtlCol="0" anchor="ctr"/>
            <a:lstStyle/>
            <a:p>
              <a:pPr algn="ctr">
                <a:lnSpc>
                  <a:spcPts val="5400"/>
                </a:lnSpc>
              </a:pPr>
              <a:r>
                <a:rPr lang="en-US" sz="4500" dirty="0" err="1">
                  <a:solidFill>
                    <a:srgbClr val="000000"/>
                  </a:solidFill>
                  <a:latin typeface="Arial"/>
                </a:rPr>
                <a:t>Сколько</a:t>
              </a:r>
              <a:r>
                <a:rPr lang="en-US" sz="4500" dirty="0">
                  <a:solidFill>
                    <a:srgbClr val="000000"/>
                  </a:solidFill>
                  <a:latin typeface="Arial"/>
                </a:rPr>
                <a:t> </a:t>
              </a:r>
              <a:r>
                <a:rPr lang="en-US" sz="4500" dirty="0" err="1">
                  <a:solidFill>
                    <a:srgbClr val="000000"/>
                  </a:solidFill>
                  <a:latin typeface="Arial"/>
                </a:rPr>
                <a:t>было</a:t>
              </a:r>
              <a:r>
                <a:rPr lang="en-US" sz="4500" dirty="0">
                  <a:solidFill>
                    <a:srgbClr val="000000"/>
                  </a:solidFill>
                  <a:latin typeface="Arial"/>
                </a:rPr>
                <a:t> </a:t>
              </a:r>
              <a:r>
                <a:rPr lang="en-US" sz="4500" dirty="0" err="1">
                  <a:solidFill>
                    <a:srgbClr val="000000"/>
                  </a:solidFill>
                  <a:latin typeface="Arial"/>
                </a:rPr>
                <a:t>сыновей</a:t>
              </a:r>
              <a:r>
                <a:rPr lang="en-US" sz="4500" dirty="0">
                  <a:solidFill>
                    <a:srgbClr val="000000"/>
                  </a:solidFill>
                  <a:latin typeface="Arial"/>
                </a:rPr>
                <a:t> у </a:t>
              </a:r>
              <a:r>
                <a:rPr lang="en-US" sz="4500" dirty="0" err="1">
                  <a:solidFill>
                    <a:srgbClr val="000000"/>
                  </a:solidFill>
                  <a:latin typeface="Arial"/>
                </a:rPr>
                <a:t>царя</a:t>
              </a:r>
              <a:r>
                <a:rPr lang="en-US" sz="4500" dirty="0">
                  <a:solidFill>
                    <a:srgbClr val="000000"/>
                  </a:solidFill>
                  <a:latin typeface="Arial"/>
                </a:rPr>
                <a:t> </a:t>
              </a:r>
              <a:r>
                <a:rPr lang="en-US" sz="4500" dirty="0" err="1">
                  <a:solidFill>
                    <a:srgbClr val="000000"/>
                  </a:solidFill>
                  <a:latin typeface="Arial"/>
                </a:rPr>
                <a:t>Дадона</a:t>
              </a:r>
              <a:r>
                <a:rPr lang="en-US" sz="4500" dirty="0">
                  <a:solidFill>
                    <a:srgbClr val="000000"/>
                  </a:solidFill>
                  <a:latin typeface="Arial"/>
                </a:rPr>
                <a:t>?</a:t>
              </a:r>
            </a:p>
          </p:txBody>
        </p:sp>
      </p:grpSp>
      <p:sp>
        <p:nvSpPr>
          <p:cNvPr id="21" name="Freeform 21" descr="C:\Users\User\Desktop\Пушкин\otrisovki_petuchok\Царь с шамаханской царицей.png"/>
          <p:cNvSpPr/>
          <p:nvPr/>
        </p:nvSpPr>
        <p:spPr>
          <a:xfrm flipH="1">
            <a:off x="2286000" y="4286244"/>
            <a:ext cx="4423644" cy="5510202"/>
          </a:xfrm>
          <a:custGeom>
            <a:avLst/>
            <a:gdLst/>
            <a:ahLst/>
            <a:cxnLst/>
            <a:rect l="l" t="t" r="r" b="b"/>
            <a:pathLst>
              <a:path w="4423644" h="5510202">
                <a:moveTo>
                  <a:pt x="4423644" y="0"/>
                </a:moveTo>
                <a:lnTo>
                  <a:pt x="0" y="0"/>
                </a:lnTo>
                <a:lnTo>
                  <a:pt x="0" y="5510202"/>
                </a:lnTo>
                <a:lnTo>
                  <a:pt x="4423644" y="5510202"/>
                </a:lnTo>
                <a:lnTo>
                  <a:pt x="4423644" y="0"/>
                </a:lnTo>
                <a:close/>
              </a:path>
            </a:pathLst>
          </a:custGeom>
          <a:blipFill>
            <a:blip r:embed="rId3"/>
            <a:stretch>
              <a:fillRect r="-38"/>
            </a:stretch>
          </a:blipFill>
        </p:spPr>
      </p:sp>
      <p:sp>
        <p:nvSpPr>
          <p:cNvPr id="22" name="Стрелка вправо 21">
            <a:hlinkClick r:id="rId4" action="ppaction://hlinksldjump"/>
          </p:cNvPr>
          <p:cNvSpPr/>
          <p:nvPr/>
        </p:nvSpPr>
        <p:spPr>
          <a:xfrm>
            <a:off x="13258800" y="9182100"/>
            <a:ext cx="2286000" cy="762000"/>
          </a:xfrm>
          <a:prstGeom prst="rightArrow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e-BY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16666" b="-16666"/>
            </a:stretch>
          </a:blipFill>
        </p:spPr>
      </p:sp>
      <p:grpSp>
        <p:nvGrpSpPr>
          <p:cNvPr id="3" name="Group 3"/>
          <p:cNvGrpSpPr/>
          <p:nvPr/>
        </p:nvGrpSpPr>
        <p:grpSpPr>
          <a:xfrm>
            <a:off x="2500266" y="214278"/>
            <a:ext cx="13287468" cy="9858444"/>
            <a:chOff x="0" y="0"/>
            <a:chExt cx="12598488" cy="9347265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12598527" cy="9347327"/>
            </a:xfrm>
            <a:custGeom>
              <a:avLst/>
              <a:gdLst/>
              <a:ahLst/>
              <a:cxnLst/>
              <a:rect l="l" t="t" r="r" b="b"/>
              <a:pathLst>
                <a:path w="12598527" h="9347327">
                  <a:moveTo>
                    <a:pt x="0" y="0"/>
                  </a:moveTo>
                  <a:lnTo>
                    <a:pt x="12598527" y="0"/>
                  </a:lnTo>
                  <a:lnTo>
                    <a:pt x="12598527" y="9347327"/>
                  </a:lnTo>
                  <a:lnTo>
                    <a:pt x="0" y="9347327"/>
                  </a:lnTo>
                  <a:close/>
                </a:path>
              </a:pathLst>
            </a:custGeom>
            <a:solidFill>
              <a:srgbClr val="4F81BD"/>
            </a:solidFill>
          </p:spPr>
        </p:sp>
      </p:grpSp>
      <p:grpSp>
        <p:nvGrpSpPr>
          <p:cNvPr id="6" name="Group 6"/>
          <p:cNvGrpSpPr/>
          <p:nvPr/>
        </p:nvGrpSpPr>
        <p:grpSpPr>
          <a:xfrm>
            <a:off x="3678993" y="428592"/>
            <a:ext cx="9751286" cy="1071570"/>
            <a:chOff x="0" y="0"/>
            <a:chExt cx="9245664" cy="1016007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9245600" cy="1016000"/>
            </a:xfrm>
            <a:custGeom>
              <a:avLst/>
              <a:gdLst/>
              <a:ahLst/>
              <a:cxnLst/>
              <a:rect l="l" t="t" r="r" b="b"/>
              <a:pathLst>
                <a:path w="9245600" h="1016000">
                  <a:moveTo>
                    <a:pt x="0" y="169291"/>
                  </a:moveTo>
                  <a:cubicBezTo>
                    <a:pt x="0" y="75819"/>
                    <a:pt x="75819" y="0"/>
                    <a:pt x="169291" y="0"/>
                  </a:cubicBezTo>
                  <a:lnTo>
                    <a:pt x="9076309" y="0"/>
                  </a:lnTo>
                  <a:cubicBezTo>
                    <a:pt x="9169781" y="0"/>
                    <a:pt x="9245600" y="75819"/>
                    <a:pt x="9245600" y="169291"/>
                  </a:cubicBezTo>
                  <a:lnTo>
                    <a:pt x="9245600" y="846709"/>
                  </a:lnTo>
                  <a:cubicBezTo>
                    <a:pt x="9245600" y="940181"/>
                    <a:pt x="9169781" y="1016000"/>
                    <a:pt x="9076309" y="1016000"/>
                  </a:cubicBezTo>
                  <a:lnTo>
                    <a:pt x="169291" y="1016000"/>
                  </a:lnTo>
                  <a:cubicBezTo>
                    <a:pt x="75819" y="1016000"/>
                    <a:pt x="0" y="940181"/>
                    <a:pt x="0" y="846709"/>
                  </a:cubicBezTo>
                  <a:close/>
                </a:path>
              </a:pathLst>
            </a:custGeom>
            <a:solidFill>
              <a:srgbClr val="4F81BD"/>
            </a:solidFill>
          </p:spPr>
        </p:sp>
      </p:grpSp>
      <p:sp>
        <p:nvSpPr>
          <p:cNvPr id="8" name="TextBox 8"/>
          <p:cNvSpPr txBox="1"/>
          <p:nvPr/>
        </p:nvSpPr>
        <p:spPr>
          <a:xfrm>
            <a:off x="3700424" y="550633"/>
            <a:ext cx="9708426" cy="6401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319"/>
              </a:lnSpc>
            </a:pPr>
            <a:r>
              <a:rPr lang="en-US" sz="3599">
                <a:solidFill>
                  <a:srgbClr val="000000"/>
                </a:solidFill>
                <a:latin typeface="Times New Roman"/>
              </a:rPr>
              <a:t>«Сказка о золотом петушке»</a:t>
            </a:r>
          </a:p>
        </p:txBody>
      </p:sp>
      <p:grpSp>
        <p:nvGrpSpPr>
          <p:cNvPr id="9" name="Group 9"/>
          <p:cNvGrpSpPr/>
          <p:nvPr/>
        </p:nvGrpSpPr>
        <p:grpSpPr>
          <a:xfrm>
            <a:off x="13858908" y="428592"/>
            <a:ext cx="1231948" cy="1071570"/>
            <a:chOff x="0" y="0"/>
            <a:chExt cx="1168070" cy="1016007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1168019" cy="1016000"/>
            </a:xfrm>
            <a:custGeom>
              <a:avLst/>
              <a:gdLst/>
              <a:ahLst/>
              <a:cxnLst/>
              <a:rect l="l" t="t" r="r" b="b"/>
              <a:pathLst>
                <a:path w="1168019" h="1016000">
                  <a:moveTo>
                    <a:pt x="0" y="169291"/>
                  </a:moveTo>
                  <a:cubicBezTo>
                    <a:pt x="0" y="75819"/>
                    <a:pt x="75819" y="0"/>
                    <a:pt x="169291" y="0"/>
                  </a:cubicBezTo>
                  <a:lnTo>
                    <a:pt x="998728" y="0"/>
                  </a:lnTo>
                  <a:cubicBezTo>
                    <a:pt x="1092200" y="0"/>
                    <a:pt x="1168019" y="75819"/>
                    <a:pt x="1168019" y="169291"/>
                  </a:cubicBezTo>
                  <a:lnTo>
                    <a:pt x="1168019" y="846709"/>
                  </a:lnTo>
                  <a:cubicBezTo>
                    <a:pt x="1168019" y="940181"/>
                    <a:pt x="1092200" y="1016000"/>
                    <a:pt x="998728" y="1016000"/>
                  </a:cubicBezTo>
                  <a:lnTo>
                    <a:pt x="169291" y="1016000"/>
                  </a:lnTo>
                  <a:cubicBezTo>
                    <a:pt x="75819" y="1016000"/>
                    <a:pt x="0" y="940181"/>
                    <a:pt x="0" y="846709"/>
                  </a:cubicBezTo>
                  <a:close/>
                </a:path>
              </a:pathLst>
            </a:custGeom>
            <a:solidFill>
              <a:srgbClr val="DCE6F2"/>
            </a:solidFill>
          </p:spPr>
        </p:sp>
        <p:sp>
          <p:nvSpPr>
            <p:cNvPr id="11" name="TextBox 11"/>
            <p:cNvSpPr txBox="1"/>
            <p:nvPr/>
          </p:nvSpPr>
          <p:spPr>
            <a:xfrm>
              <a:off x="0" y="-85725"/>
              <a:ext cx="1168070" cy="1101732"/>
            </a:xfrm>
            <a:prstGeom prst="rect">
              <a:avLst/>
            </a:prstGeom>
          </p:spPr>
          <p:txBody>
            <a:bodyPr lIns="71438" tIns="71438" rIns="71438" bIns="71438" rtlCol="0" anchor="ctr"/>
            <a:lstStyle/>
            <a:p>
              <a:pPr algn="ctr">
                <a:lnSpc>
                  <a:spcPts val="5040"/>
                </a:lnSpc>
              </a:pPr>
              <a:r>
                <a:rPr lang="en-US" sz="4200">
                  <a:solidFill>
                    <a:srgbClr val="000000"/>
                  </a:solidFill>
                  <a:latin typeface="Times New Roman Bold"/>
                </a:rPr>
                <a:t>40</a:t>
              </a:r>
            </a:p>
          </p:txBody>
        </p:sp>
      </p:grpSp>
      <p:grpSp>
        <p:nvGrpSpPr>
          <p:cNvPr id="12" name="Group 12"/>
          <p:cNvGrpSpPr/>
          <p:nvPr/>
        </p:nvGrpSpPr>
        <p:grpSpPr>
          <a:xfrm>
            <a:off x="7000860" y="6215070"/>
            <a:ext cx="7500990" cy="2464611"/>
            <a:chOff x="0" y="0"/>
            <a:chExt cx="7112050" cy="2336816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7112000" cy="2336800"/>
            </a:xfrm>
            <a:custGeom>
              <a:avLst/>
              <a:gdLst/>
              <a:ahLst/>
              <a:cxnLst/>
              <a:rect l="l" t="t" r="r" b="b"/>
              <a:pathLst>
                <a:path w="7112000" h="2336800">
                  <a:moveTo>
                    <a:pt x="0" y="389509"/>
                  </a:moveTo>
                  <a:cubicBezTo>
                    <a:pt x="0" y="174371"/>
                    <a:pt x="174371" y="0"/>
                    <a:pt x="389509" y="0"/>
                  </a:cubicBezTo>
                  <a:lnTo>
                    <a:pt x="6722618" y="0"/>
                  </a:lnTo>
                  <a:cubicBezTo>
                    <a:pt x="6937629" y="0"/>
                    <a:pt x="7112000" y="174371"/>
                    <a:pt x="7112000" y="389509"/>
                  </a:cubicBezTo>
                  <a:lnTo>
                    <a:pt x="7112000" y="1947291"/>
                  </a:lnTo>
                  <a:cubicBezTo>
                    <a:pt x="7112000" y="2162429"/>
                    <a:pt x="6937629" y="2336800"/>
                    <a:pt x="6722491" y="2336800"/>
                  </a:cubicBezTo>
                  <a:lnTo>
                    <a:pt x="389509" y="2336800"/>
                  </a:lnTo>
                  <a:cubicBezTo>
                    <a:pt x="174371" y="2336800"/>
                    <a:pt x="0" y="2162429"/>
                    <a:pt x="0" y="1947291"/>
                  </a:cubicBezTo>
                  <a:close/>
                </a:path>
              </a:pathLst>
            </a:custGeom>
            <a:solidFill>
              <a:srgbClr val="BFBFBF"/>
            </a:solidFill>
          </p:spPr>
        </p:sp>
        <p:sp>
          <p:nvSpPr>
            <p:cNvPr id="14" name="TextBox 14"/>
            <p:cNvSpPr txBox="1"/>
            <p:nvPr/>
          </p:nvSpPr>
          <p:spPr>
            <a:xfrm>
              <a:off x="0" y="-95250"/>
              <a:ext cx="7112050" cy="2432066"/>
            </a:xfrm>
            <a:prstGeom prst="rect">
              <a:avLst/>
            </a:prstGeom>
          </p:spPr>
          <p:txBody>
            <a:bodyPr lIns="71438" tIns="71438" rIns="71438" bIns="71438" rtlCol="0" anchor="ctr"/>
            <a:lstStyle/>
            <a:p>
              <a:pPr algn="ctr">
                <a:lnSpc>
                  <a:spcPts val="5400"/>
                </a:lnSpc>
              </a:pPr>
              <a:r>
                <a:rPr lang="en-US" sz="4500">
                  <a:solidFill>
                    <a:srgbClr val="000000"/>
                  </a:solidFill>
                  <a:latin typeface="Arial"/>
                </a:rPr>
                <a:t>Семь дней</a:t>
              </a:r>
            </a:p>
          </p:txBody>
        </p:sp>
      </p:grpSp>
      <p:grpSp>
        <p:nvGrpSpPr>
          <p:cNvPr id="15" name="Group 15"/>
          <p:cNvGrpSpPr/>
          <p:nvPr/>
        </p:nvGrpSpPr>
        <p:grpSpPr>
          <a:xfrm>
            <a:off x="7000860" y="6215070"/>
            <a:ext cx="7500990" cy="2464611"/>
            <a:chOff x="0" y="0"/>
            <a:chExt cx="7112050" cy="2336816"/>
          </a:xfrm>
        </p:grpSpPr>
        <p:sp>
          <p:nvSpPr>
            <p:cNvPr id="16" name="Freeform 16"/>
            <p:cNvSpPr/>
            <p:nvPr/>
          </p:nvSpPr>
          <p:spPr>
            <a:xfrm>
              <a:off x="0" y="0"/>
              <a:ext cx="7112000" cy="2336800"/>
            </a:xfrm>
            <a:custGeom>
              <a:avLst/>
              <a:gdLst/>
              <a:ahLst/>
              <a:cxnLst/>
              <a:rect l="l" t="t" r="r" b="b"/>
              <a:pathLst>
                <a:path w="7112000" h="2336800">
                  <a:moveTo>
                    <a:pt x="0" y="389509"/>
                  </a:moveTo>
                  <a:cubicBezTo>
                    <a:pt x="0" y="174371"/>
                    <a:pt x="174371" y="0"/>
                    <a:pt x="389509" y="0"/>
                  </a:cubicBezTo>
                  <a:lnTo>
                    <a:pt x="6722618" y="0"/>
                  </a:lnTo>
                  <a:cubicBezTo>
                    <a:pt x="6937629" y="0"/>
                    <a:pt x="7112000" y="174371"/>
                    <a:pt x="7112000" y="389509"/>
                  </a:cubicBezTo>
                  <a:lnTo>
                    <a:pt x="7112000" y="1947291"/>
                  </a:lnTo>
                  <a:cubicBezTo>
                    <a:pt x="7112000" y="2162429"/>
                    <a:pt x="6937629" y="2336800"/>
                    <a:pt x="6722491" y="2336800"/>
                  </a:cubicBezTo>
                  <a:lnTo>
                    <a:pt x="389509" y="2336800"/>
                  </a:lnTo>
                  <a:cubicBezTo>
                    <a:pt x="174371" y="2336800"/>
                    <a:pt x="0" y="2162429"/>
                    <a:pt x="0" y="1947291"/>
                  </a:cubicBezTo>
                  <a:close/>
                </a:path>
              </a:pathLst>
            </a:custGeom>
            <a:solidFill>
              <a:srgbClr val="DCE6F2"/>
            </a:solidFill>
          </p:spPr>
        </p:sp>
        <p:sp>
          <p:nvSpPr>
            <p:cNvPr id="17" name="TextBox 17"/>
            <p:cNvSpPr txBox="1"/>
            <p:nvPr/>
          </p:nvSpPr>
          <p:spPr>
            <a:xfrm>
              <a:off x="0" y="-95250"/>
              <a:ext cx="7112050" cy="2432066"/>
            </a:xfrm>
            <a:prstGeom prst="rect">
              <a:avLst/>
            </a:prstGeom>
          </p:spPr>
          <p:txBody>
            <a:bodyPr lIns="71438" tIns="71438" rIns="71438" bIns="71438" rtlCol="0" anchor="ctr"/>
            <a:lstStyle/>
            <a:p>
              <a:pPr algn="ctr">
                <a:lnSpc>
                  <a:spcPts val="5400"/>
                </a:lnSpc>
              </a:pPr>
              <a:r>
                <a:rPr lang="en-US" sz="4500" dirty="0" err="1">
                  <a:solidFill>
                    <a:srgbClr val="000000"/>
                  </a:solidFill>
                  <a:latin typeface="Arial"/>
                </a:rPr>
                <a:t>Сколько</a:t>
              </a:r>
              <a:r>
                <a:rPr lang="en-US" sz="4500" dirty="0">
                  <a:solidFill>
                    <a:srgbClr val="000000"/>
                  </a:solidFill>
                  <a:latin typeface="Arial"/>
                </a:rPr>
                <a:t> </a:t>
              </a:r>
              <a:r>
                <a:rPr lang="en-US" sz="4500" dirty="0" err="1">
                  <a:solidFill>
                    <a:srgbClr val="000000"/>
                  </a:solidFill>
                  <a:latin typeface="Arial"/>
                </a:rPr>
                <a:t>дней</a:t>
              </a:r>
              <a:r>
                <a:rPr lang="en-US" sz="4500" dirty="0">
                  <a:solidFill>
                    <a:srgbClr val="000000"/>
                  </a:solidFill>
                  <a:latin typeface="Arial"/>
                </a:rPr>
                <a:t> </a:t>
              </a:r>
              <a:r>
                <a:rPr lang="en-US" sz="4500" dirty="0" err="1">
                  <a:solidFill>
                    <a:srgbClr val="000000"/>
                  </a:solidFill>
                  <a:latin typeface="Arial"/>
                </a:rPr>
                <a:t>пировали</a:t>
              </a:r>
              <a:r>
                <a:rPr lang="en-US" sz="4500" dirty="0">
                  <a:solidFill>
                    <a:srgbClr val="000000"/>
                  </a:solidFill>
                  <a:latin typeface="Arial"/>
                </a:rPr>
                <a:t> </a:t>
              </a:r>
              <a:r>
                <a:rPr lang="ru-RU" sz="4500" dirty="0">
                  <a:solidFill>
                    <a:srgbClr val="000000"/>
                  </a:solidFill>
                  <a:latin typeface="Arial"/>
                </a:rPr>
                <a:t>ш</a:t>
              </a:r>
              <a:r>
                <a:rPr lang="en-US" sz="4500" dirty="0" err="1" smtClean="0">
                  <a:solidFill>
                    <a:srgbClr val="000000"/>
                  </a:solidFill>
                  <a:latin typeface="Arial"/>
                </a:rPr>
                <a:t>амаханская</a:t>
              </a:r>
              <a:r>
                <a:rPr lang="en-US" sz="4500" dirty="0" smtClean="0">
                  <a:solidFill>
                    <a:srgbClr val="000000"/>
                  </a:solidFill>
                  <a:latin typeface="Arial"/>
                </a:rPr>
                <a:t> </a:t>
              </a:r>
              <a:r>
                <a:rPr lang="en-US" sz="4500" dirty="0" err="1">
                  <a:solidFill>
                    <a:srgbClr val="000000"/>
                  </a:solidFill>
                  <a:latin typeface="Arial"/>
                </a:rPr>
                <a:t>царица</a:t>
              </a:r>
              <a:r>
                <a:rPr lang="en-US" sz="4500" dirty="0">
                  <a:solidFill>
                    <a:srgbClr val="000000"/>
                  </a:solidFill>
                  <a:latin typeface="Arial"/>
                </a:rPr>
                <a:t> и </a:t>
              </a:r>
              <a:r>
                <a:rPr lang="en-US" sz="4500" dirty="0" err="1">
                  <a:solidFill>
                    <a:srgbClr val="000000"/>
                  </a:solidFill>
                  <a:latin typeface="Arial"/>
                </a:rPr>
                <a:t>царь</a:t>
              </a:r>
              <a:r>
                <a:rPr lang="en-US" sz="4500" dirty="0">
                  <a:solidFill>
                    <a:srgbClr val="000000"/>
                  </a:solidFill>
                  <a:latin typeface="Arial"/>
                </a:rPr>
                <a:t> </a:t>
              </a:r>
              <a:r>
                <a:rPr lang="en-US" sz="4500" dirty="0" err="1">
                  <a:solidFill>
                    <a:srgbClr val="000000"/>
                  </a:solidFill>
                  <a:latin typeface="Arial"/>
                </a:rPr>
                <a:t>Дадон</a:t>
              </a:r>
              <a:r>
                <a:rPr lang="en-US" sz="4500" dirty="0">
                  <a:solidFill>
                    <a:srgbClr val="000000"/>
                  </a:solidFill>
                  <a:latin typeface="Arial"/>
                </a:rPr>
                <a:t>?</a:t>
              </a:r>
            </a:p>
          </p:txBody>
        </p:sp>
      </p:grpSp>
      <p:sp>
        <p:nvSpPr>
          <p:cNvPr id="21" name="Freeform 21" descr="C:\Users\User\Desktop\Пушкин\otrisovki_petuchok\Царь с шамаханской царицей.png"/>
          <p:cNvSpPr/>
          <p:nvPr/>
        </p:nvSpPr>
        <p:spPr>
          <a:xfrm flipH="1">
            <a:off x="2286000" y="4286244"/>
            <a:ext cx="4423644" cy="5510202"/>
          </a:xfrm>
          <a:custGeom>
            <a:avLst/>
            <a:gdLst/>
            <a:ahLst/>
            <a:cxnLst/>
            <a:rect l="l" t="t" r="r" b="b"/>
            <a:pathLst>
              <a:path w="4423644" h="5510202">
                <a:moveTo>
                  <a:pt x="4423644" y="0"/>
                </a:moveTo>
                <a:lnTo>
                  <a:pt x="0" y="0"/>
                </a:lnTo>
                <a:lnTo>
                  <a:pt x="0" y="5510202"/>
                </a:lnTo>
                <a:lnTo>
                  <a:pt x="4423644" y="5510202"/>
                </a:lnTo>
                <a:lnTo>
                  <a:pt x="4423644" y="0"/>
                </a:lnTo>
                <a:close/>
              </a:path>
            </a:pathLst>
          </a:custGeom>
          <a:blipFill>
            <a:blip r:embed="rId3"/>
            <a:stretch>
              <a:fillRect r="-38"/>
            </a:stretch>
          </a:blipFill>
        </p:spPr>
      </p:sp>
      <p:sp>
        <p:nvSpPr>
          <p:cNvPr id="22" name="Стрелка вправо 21">
            <a:hlinkClick r:id="rId4" action="ppaction://hlinksldjump"/>
          </p:cNvPr>
          <p:cNvSpPr/>
          <p:nvPr/>
        </p:nvSpPr>
        <p:spPr>
          <a:xfrm>
            <a:off x="13258800" y="9182100"/>
            <a:ext cx="2286000" cy="762000"/>
          </a:xfrm>
          <a:prstGeom prst="rightArrow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e-BY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16666" b="-16666"/>
            </a:stretch>
          </a:blipFill>
        </p:spPr>
      </p:sp>
      <p:grpSp>
        <p:nvGrpSpPr>
          <p:cNvPr id="3" name="Group 3"/>
          <p:cNvGrpSpPr/>
          <p:nvPr/>
        </p:nvGrpSpPr>
        <p:grpSpPr>
          <a:xfrm>
            <a:off x="2500266" y="214278"/>
            <a:ext cx="13287468" cy="9858444"/>
            <a:chOff x="0" y="0"/>
            <a:chExt cx="12598488" cy="9347265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12598527" cy="9347327"/>
            </a:xfrm>
            <a:custGeom>
              <a:avLst/>
              <a:gdLst/>
              <a:ahLst/>
              <a:cxnLst/>
              <a:rect l="l" t="t" r="r" b="b"/>
              <a:pathLst>
                <a:path w="12598527" h="9347327">
                  <a:moveTo>
                    <a:pt x="0" y="0"/>
                  </a:moveTo>
                  <a:lnTo>
                    <a:pt x="12598527" y="0"/>
                  </a:lnTo>
                  <a:lnTo>
                    <a:pt x="12598527" y="9347327"/>
                  </a:lnTo>
                  <a:lnTo>
                    <a:pt x="0" y="9347327"/>
                  </a:lnTo>
                  <a:close/>
                </a:path>
              </a:pathLst>
            </a:custGeom>
            <a:solidFill>
              <a:srgbClr val="4F81BD"/>
            </a:solidFill>
          </p:spPr>
        </p:sp>
      </p:grpSp>
      <p:grpSp>
        <p:nvGrpSpPr>
          <p:cNvPr id="6" name="Group 6"/>
          <p:cNvGrpSpPr/>
          <p:nvPr/>
        </p:nvGrpSpPr>
        <p:grpSpPr>
          <a:xfrm>
            <a:off x="3678993" y="428592"/>
            <a:ext cx="9751286" cy="1071570"/>
            <a:chOff x="0" y="0"/>
            <a:chExt cx="9245664" cy="1016007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9245600" cy="1016000"/>
            </a:xfrm>
            <a:custGeom>
              <a:avLst/>
              <a:gdLst/>
              <a:ahLst/>
              <a:cxnLst/>
              <a:rect l="l" t="t" r="r" b="b"/>
              <a:pathLst>
                <a:path w="9245600" h="1016000">
                  <a:moveTo>
                    <a:pt x="0" y="169291"/>
                  </a:moveTo>
                  <a:cubicBezTo>
                    <a:pt x="0" y="75819"/>
                    <a:pt x="75819" y="0"/>
                    <a:pt x="169291" y="0"/>
                  </a:cubicBezTo>
                  <a:lnTo>
                    <a:pt x="9076309" y="0"/>
                  </a:lnTo>
                  <a:cubicBezTo>
                    <a:pt x="9169781" y="0"/>
                    <a:pt x="9245600" y="75819"/>
                    <a:pt x="9245600" y="169291"/>
                  </a:cubicBezTo>
                  <a:lnTo>
                    <a:pt x="9245600" y="846709"/>
                  </a:lnTo>
                  <a:cubicBezTo>
                    <a:pt x="9245600" y="940181"/>
                    <a:pt x="9169781" y="1016000"/>
                    <a:pt x="9076309" y="1016000"/>
                  </a:cubicBezTo>
                  <a:lnTo>
                    <a:pt x="169291" y="1016000"/>
                  </a:lnTo>
                  <a:cubicBezTo>
                    <a:pt x="75819" y="1016000"/>
                    <a:pt x="0" y="940181"/>
                    <a:pt x="0" y="846709"/>
                  </a:cubicBezTo>
                  <a:close/>
                </a:path>
              </a:pathLst>
            </a:custGeom>
            <a:solidFill>
              <a:srgbClr val="4F81BD"/>
            </a:solidFill>
          </p:spPr>
        </p:sp>
      </p:grpSp>
      <p:sp>
        <p:nvSpPr>
          <p:cNvPr id="8" name="TextBox 8"/>
          <p:cNvSpPr txBox="1"/>
          <p:nvPr/>
        </p:nvSpPr>
        <p:spPr>
          <a:xfrm>
            <a:off x="3700424" y="550633"/>
            <a:ext cx="9708426" cy="6401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319"/>
              </a:lnSpc>
            </a:pPr>
            <a:r>
              <a:rPr lang="en-US" sz="3599">
                <a:solidFill>
                  <a:srgbClr val="000000"/>
                </a:solidFill>
                <a:latin typeface="Times New Roman"/>
              </a:rPr>
              <a:t>«Сказка о золотом петушке»</a:t>
            </a:r>
          </a:p>
        </p:txBody>
      </p:sp>
      <p:grpSp>
        <p:nvGrpSpPr>
          <p:cNvPr id="9" name="Group 9"/>
          <p:cNvGrpSpPr/>
          <p:nvPr/>
        </p:nvGrpSpPr>
        <p:grpSpPr>
          <a:xfrm>
            <a:off x="13858908" y="428592"/>
            <a:ext cx="1231948" cy="1071570"/>
            <a:chOff x="0" y="0"/>
            <a:chExt cx="1168070" cy="1016007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1168019" cy="1016000"/>
            </a:xfrm>
            <a:custGeom>
              <a:avLst/>
              <a:gdLst/>
              <a:ahLst/>
              <a:cxnLst/>
              <a:rect l="l" t="t" r="r" b="b"/>
              <a:pathLst>
                <a:path w="1168019" h="1016000">
                  <a:moveTo>
                    <a:pt x="0" y="169291"/>
                  </a:moveTo>
                  <a:cubicBezTo>
                    <a:pt x="0" y="75819"/>
                    <a:pt x="75819" y="0"/>
                    <a:pt x="169291" y="0"/>
                  </a:cubicBezTo>
                  <a:lnTo>
                    <a:pt x="998728" y="0"/>
                  </a:lnTo>
                  <a:cubicBezTo>
                    <a:pt x="1092200" y="0"/>
                    <a:pt x="1168019" y="75819"/>
                    <a:pt x="1168019" y="169291"/>
                  </a:cubicBezTo>
                  <a:lnTo>
                    <a:pt x="1168019" y="846709"/>
                  </a:lnTo>
                  <a:cubicBezTo>
                    <a:pt x="1168019" y="940181"/>
                    <a:pt x="1092200" y="1016000"/>
                    <a:pt x="998728" y="1016000"/>
                  </a:cubicBezTo>
                  <a:lnTo>
                    <a:pt x="169291" y="1016000"/>
                  </a:lnTo>
                  <a:cubicBezTo>
                    <a:pt x="75819" y="1016000"/>
                    <a:pt x="0" y="940181"/>
                    <a:pt x="0" y="846709"/>
                  </a:cubicBezTo>
                  <a:close/>
                </a:path>
              </a:pathLst>
            </a:custGeom>
            <a:solidFill>
              <a:srgbClr val="DCE6F2"/>
            </a:solidFill>
          </p:spPr>
        </p:sp>
        <p:sp>
          <p:nvSpPr>
            <p:cNvPr id="11" name="TextBox 11"/>
            <p:cNvSpPr txBox="1"/>
            <p:nvPr/>
          </p:nvSpPr>
          <p:spPr>
            <a:xfrm>
              <a:off x="0" y="-85725"/>
              <a:ext cx="1168070" cy="1101732"/>
            </a:xfrm>
            <a:prstGeom prst="rect">
              <a:avLst/>
            </a:prstGeom>
          </p:spPr>
          <p:txBody>
            <a:bodyPr lIns="71438" tIns="71438" rIns="71438" bIns="71438" rtlCol="0" anchor="ctr"/>
            <a:lstStyle/>
            <a:p>
              <a:pPr algn="ctr">
                <a:lnSpc>
                  <a:spcPts val="5040"/>
                </a:lnSpc>
              </a:pPr>
              <a:r>
                <a:rPr lang="en-US" sz="4200">
                  <a:solidFill>
                    <a:srgbClr val="000000"/>
                  </a:solidFill>
                  <a:latin typeface="Times New Roman Bold"/>
                </a:rPr>
                <a:t>50</a:t>
              </a:r>
            </a:p>
          </p:txBody>
        </p:sp>
      </p:grpSp>
      <p:grpSp>
        <p:nvGrpSpPr>
          <p:cNvPr id="12" name="Group 12"/>
          <p:cNvGrpSpPr/>
          <p:nvPr/>
        </p:nvGrpSpPr>
        <p:grpSpPr>
          <a:xfrm>
            <a:off x="7000860" y="6215070"/>
            <a:ext cx="7500990" cy="2464611"/>
            <a:chOff x="0" y="0"/>
            <a:chExt cx="7112050" cy="2336816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7112000" cy="2336800"/>
            </a:xfrm>
            <a:custGeom>
              <a:avLst/>
              <a:gdLst/>
              <a:ahLst/>
              <a:cxnLst/>
              <a:rect l="l" t="t" r="r" b="b"/>
              <a:pathLst>
                <a:path w="7112000" h="2336800">
                  <a:moveTo>
                    <a:pt x="0" y="389509"/>
                  </a:moveTo>
                  <a:cubicBezTo>
                    <a:pt x="0" y="174371"/>
                    <a:pt x="174371" y="0"/>
                    <a:pt x="389509" y="0"/>
                  </a:cubicBezTo>
                  <a:lnTo>
                    <a:pt x="6722618" y="0"/>
                  </a:lnTo>
                  <a:cubicBezTo>
                    <a:pt x="6937629" y="0"/>
                    <a:pt x="7112000" y="174371"/>
                    <a:pt x="7112000" y="389509"/>
                  </a:cubicBezTo>
                  <a:lnTo>
                    <a:pt x="7112000" y="1947291"/>
                  </a:lnTo>
                  <a:cubicBezTo>
                    <a:pt x="7112000" y="2162429"/>
                    <a:pt x="6937629" y="2336800"/>
                    <a:pt x="6722491" y="2336800"/>
                  </a:cubicBezTo>
                  <a:lnTo>
                    <a:pt x="389509" y="2336800"/>
                  </a:lnTo>
                  <a:cubicBezTo>
                    <a:pt x="174371" y="2336800"/>
                    <a:pt x="0" y="2162429"/>
                    <a:pt x="0" y="1947291"/>
                  </a:cubicBezTo>
                  <a:close/>
                </a:path>
              </a:pathLst>
            </a:custGeom>
            <a:solidFill>
              <a:srgbClr val="BFBFBF"/>
            </a:solidFill>
          </p:spPr>
        </p:sp>
        <p:sp>
          <p:nvSpPr>
            <p:cNvPr id="14" name="TextBox 14"/>
            <p:cNvSpPr txBox="1"/>
            <p:nvPr/>
          </p:nvSpPr>
          <p:spPr>
            <a:xfrm>
              <a:off x="0" y="-95250"/>
              <a:ext cx="7112050" cy="2432066"/>
            </a:xfrm>
            <a:prstGeom prst="rect">
              <a:avLst/>
            </a:prstGeom>
          </p:spPr>
          <p:txBody>
            <a:bodyPr lIns="71438" tIns="71438" rIns="71438" bIns="71438" rtlCol="0" anchor="ctr"/>
            <a:lstStyle/>
            <a:p>
              <a:pPr algn="ctr">
                <a:lnSpc>
                  <a:spcPts val="5400"/>
                </a:lnSpc>
              </a:pPr>
              <a:r>
                <a:rPr lang="en-US" sz="4500">
                  <a:solidFill>
                    <a:srgbClr val="000000"/>
                  </a:solidFill>
                  <a:latin typeface="Arial"/>
                </a:rPr>
                <a:t>Одна</a:t>
              </a:r>
            </a:p>
          </p:txBody>
        </p:sp>
      </p:grpSp>
      <p:grpSp>
        <p:nvGrpSpPr>
          <p:cNvPr id="15" name="Group 15"/>
          <p:cNvGrpSpPr/>
          <p:nvPr/>
        </p:nvGrpSpPr>
        <p:grpSpPr>
          <a:xfrm>
            <a:off x="7000860" y="6215070"/>
            <a:ext cx="7500990" cy="2464611"/>
            <a:chOff x="0" y="0"/>
            <a:chExt cx="7112050" cy="2336816"/>
          </a:xfrm>
        </p:grpSpPr>
        <p:sp>
          <p:nvSpPr>
            <p:cNvPr id="16" name="Freeform 16"/>
            <p:cNvSpPr/>
            <p:nvPr/>
          </p:nvSpPr>
          <p:spPr>
            <a:xfrm>
              <a:off x="0" y="0"/>
              <a:ext cx="7112000" cy="2336800"/>
            </a:xfrm>
            <a:custGeom>
              <a:avLst/>
              <a:gdLst/>
              <a:ahLst/>
              <a:cxnLst/>
              <a:rect l="l" t="t" r="r" b="b"/>
              <a:pathLst>
                <a:path w="7112000" h="2336800">
                  <a:moveTo>
                    <a:pt x="0" y="389509"/>
                  </a:moveTo>
                  <a:cubicBezTo>
                    <a:pt x="0" y="174371"/>
                    <a:pt x="174371" y="0"/>
                    <a:pt x="389509" y="0"/>
                  </a:cubicBezTo>
                  <a:lnTo>
                    <a:pt x="6722618" y="0"/>
                  </a:lnTo>
                  <a:cubicBezTo>
                    <a:pt x="6937629" y="0"/>
                    <a:pt x="7112000" y="174371"/>
                    <a:pt x="7112000" y="389509"/>
                  </a:cubicBezTo>
                  <a:lnTo>
                    <a:pt x="7112000" y="1947291"/>
                  </a:lnTo>
                  <a:cubicBezTo>
                    <a:pt x="7112000" y="2162429"/>
                    <a:pt x="6937629" y="2336800"/>
                    <a:pt x="6722491" y="2336800"/>
                  </a:cubicBezTo>
                  <a:lnTo>
                    <a:pt x="389509" y="2336800"/>
                  </a:lnTo>
                  <a:cubicBezTo>
                    <a:pt x="174371" y="2336800"/>
                    <a:pt x="0" y="2162429"/>
                    <a:pt x="0" y="1947291"/>
                  </a:cubicBezTo>
                  <a:close/>
                </a:path>
              </a:pathLst>
            </a:custGeom>
            <a:solidFill>
              <a:srgbClr val="DCE6F2"/>
            </a:solidFill>
          </p:spPr>
        </p:sp>
        <p:sp>
          <p:nvSpPr>
            <p:cNvPr id="17" name="TextBox 17"/>
            <p:cNvSpPr txBox="1"/>
            <p:nvPr/>
          </p:nvSpPr>
          <p:spPr>
            <a:xfrm>
              <a:off x="0" y="-95250"/>
              <a:ext cx="7112050" cy="2432066"/>
            </a:xfrm>
            <a:prstGeom prst="rect">
              <a:avLst/>
            </a:prstGeom>
          </p:spPr>
          <p:txBody>
            <a:bodyPr lIns="71438" tIns="71438" rIns="71438" bIns="71438" rtlCol="0" anchor="ctr"/>
            <a:lstStyle/>
            <a:p>
              <a:pPr algn="ctr">
                <a:lnSpc>
                  <a:spcPts val="5400"/>
                </a:lnSpc>
              </a:pPr>
              <a:r>
                <a:rPr lang="en-US" sz="4500" dirty="0" err="1">
                  <a:solidFill>
                    <a:srgbClr val="000000"/>
                  </a:solidFill>
                  <a:latin typeface="Arial"/>
                </a:rPr>
                <a:t>Сколько</a:t>
              </a:r>
              <a:r>
                <a:rPr lang="en-US" sz="4500" dirty="0">
                  <a:solidFill>
                    <a:srgbClr val="000000"/>
                  </a:solidFill>
                  <a:latin typeface="Arial"/>
                </a:rPr>
                <a:t> </a:t>
              </a:r>
              <a:r>
                <a:rPr lang="en-US" sz="4500" dirty="0" err="1">
                  <a:solidFill>
                    <a:srgbClr val="000000"/>
                  </a:solidFill>
                  <a:latin typeface="Arial"/>
                </a:rPr>
                <a:t>просьб</a:t>
              </a:r>
              <a:r>
                <a:rPr lang="en-US" sz="4500" dirty="0">
                  <a:solidFill>
                    <a:srgbClr val="000000"/>
                  </a:solidFill>
                  <a:latin typeface="Arial"/>
                </a:rPr>
                <a:t> </a:t>
              </a:r>
              <a:r>
                <a:rPr lang="en-US" sz="4500" dirty="0" err="1">
                  <a:solidFill>
                    <a:srgbClr val="000000"/>
                  </a:solidFill>
                  <a:latin typeface="Arial"/>
                </a:rPr>
                <a:t>было</a:t>
              </a:r>
              <a:r>
                <a:rPr lang="en-US" sz="4500" dirty="0">
                  <a:solidFill>
                    <a:srgbClr val="000000"/>
                  </a:solidFill>
                  <a:latin typeface="Arial"/>
                </a:rPr>
                <a:t> у </a:t>
              </a:r>
              <a:r>
                <a:rPr lang="en-US" sz="4500" dirty="0" err="1">
                  <a:solidFill>
                    <a:srgbClr val="000000"/>
                  </a:solidFill>
                  <a:latin typeface="Arial"/>
                </a:rPr>
                <a:t>мудреца-звездочёта</a:t>
              </a:r>
              <a:r>
                <a:rPr lang="en-US" sz="4500" dirty="0">
                  <a:solidFill>
                    <a:srgbClr val="000000"/>
                  </a:solidFill>
                  <a:latin typeface="Arial"/>
                </a:rPr>
                <a:t> к </a:t>
              </a:r>
              <a:r>
                <a:rPr lang="en-US" sz="4500" dirty="0" err="1">
                  <a:solidFill>
                    <a:srgbClr val="000000"/>
                  </a:solidFill>
                  <a:latin typeface="Arial"/>
                </a:rPr>
                <a:t>царю</a:t>
              </a:r>
              <a:r>
                <a:rPr lang="en-US" sz="4500" dirty="0">
                  <a:solidFill>
                    <a:srgbClr val="000000"/>
                  </a:solidFill>
                  <a:latin typeface="Arial"/>
                </a:rPr>
                <a:t> </a:t>
              </a:r>
              <a:r>
                <a:rPr lang="en-US" sz="4500" dirty="0" err="1">
                  <a:solidFill>
                    <a:srgbClr val="000000"/>
                  </a:solidFill>
                  <a:latin typeface="Arial"/>
                </a:rPr>
                <a:t>Дадону</a:t>
              </a:r>
              <a:r>
                <a:rPr lang="en-US" sz="4500" dirty="0">
                  <a:solidFill>
                    <a:srgbClr val="000000"/>
                  </a:solidFill>
                  <a:latin typeface="Arial"/>
                </a:rPr>
                <a:t>?</a:t>
              </a:r>
            </a:p>
          </p:txBody>
        </p:sp>
      </p:grpSp>
      <p:sp>
        <p:nvSpPr>
          <p:cNvPr id="21" name="Freeform 21" descr="C:\Users\User\Desktop\Пушкин\otrisovki_petuchok\Царь с шамаханской царицей.png"/>
          <p:cNvSpPr/>
          <p:nvPr/>
        </p:nvSpPr>
        <p:spPr>
          <a:xfrm flipH="1">
            <a:off x="2286000" y="4286244"/>
            <a:ext cx="4423644" cy="5510202"/>
          </a:xfrm>
          <a:custGeom>
            <a:avLst/>
            <a:gdLst/>
            <a:ahLst/>
            <a:cxnLst/>
            <a:rect l="l" t="t" r="r" b="b"/>
            <a:pathLst>
              <a:path w="4423644" h="5510202">
                <a:moveTo>
                  <a:pt x="4423644" y="0"/>
                </a:moveTo>
                <a:lnTo>
                  <a:pt x="0" y="0"/>
                </a:lnTo>
                <a:lnTo>
                  <a:pt x="0" y="5510202"/>
                </a:lnTo>
                <a:lnTo>
                  <a:pt x="4423644" y="5510202"/>
                </a:lnTo>
                <a:lnTo>
                  <a:pt x="4423644" y="0"/>
                </a:lnTo>
                <a:close/>
              </a:path>
            </a:pathLst>
          </a:custGeom>
          <a:blipFill>
            <a:blip r:embed="rId3"/>
            <a:stretch>
              <a:fillRect r="-38"/>
            </a:stretch>
          </a:blipFill>
        </p:spPr>
      </p:sp>
      <p:sp>
        <p:nvSpPr>
          <p:cNvPr id="22" name="Стрелка вправо 21">
            <a:hlinkClick r:id="rId4" action="ppaction://hlinksldjump"/>
          </p:cNvPr>
          <p:cNvSpPr/>
          <p:nvPr/>
        </p:nvSpPr>
        <p:spPr>
          <a:xfrm>
            <a:off x="13258800" y="9182100"/>
            <a:ext cx="2286000" cy="762000"/>
          </a:xfrm>
          <a:prstGeom prst="rightArrow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e-BY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16666" b="-16666"/>
            </a:stretch>
          </a:blipFill>
        </p:spPr>
      </p:sp>
      <p:grpSp>
        <p:nvGrpSpPr>
          <p:cNvPr id="3" name="Group 3"/>
          <p:cNvGrpSpPr/>
          <p:nvPr/>
        </p:nvGrpSpPr>
        <p:grpSpPr>
          <a:xfrm>
            <a:off x="2500266" y="214278"/>
            <a:ext cx="13287468" cy="9858444"/>
            <a:chOff x="0" y="0"/>
            <a:chExt cx="12598488" cy="9347265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12598527" cy="9347327"/>
            </a:xfrm>
            <a:custGeom>
              <a:avLst/>
              <a:gdLst/>
              <a:ahLst/>
              <a:cxnLst/>
              <a:rect l="l" t="t" r="r" b="b"/>
              <a:pathLst>
                <a:path w="12598527" h="9347327">
                  <a:moveTo>
                    <a:pt x="0" y="0"/>
                  </a:moveTo>
                  <a:lnTo>
                    <a:pt x="12598527" y="0"/>
                  </a:lnTo>
                  <a:lnTo>
                    <a:pt x="12598527" y="9347327"/>
                  </a:lnTo>
                  <a:lnTo>
                    <a:pt x="0" y="9347327"/>
                  </a:lnTo>
                  <a:close/>
                </a:path>
              </a:pathLst>
            </a:custGeom>
            <a:solidFill>
              <a:srgbClr val="4F81BD"/>
            </a:solidFill>
          </p:spPr>
        </p:sp>
      </p:grpSp>
      <p:sp>
        <p:nvSpPr>
          <p:cNvPr id="6" name="Freeform 6" descr="2345859-0ba478e115b911a5.png"/>
          <p:cNvSpPr/>
          <p:nvPr/>
        </p:nvSpPr>
        <p:spPr>
          <a:xfrm flipH="1">
            <a:off x="9572628" y="3643302"/>
            <a:ext cx="2364550" cy="2893239"/>
          </a:xfrm>
          <a:custGeom>
            <a:avLst/>
            <a:gdLst/>
            <a:ahLst/>
            <a:cxnLst/>
            <a:rect l="l" t="t" r="r" b="b"/>
            <a:pathLst>
              <a:path w="2364550" h="2893239">
                <a:moveTo>
                  <a:pt x="2364550" y="0"/>
                </a:moveTo>
                <a:lnTo>
                  <a:pt x="0" y="0"/>
                </a:lnTo>
                <a:lnTo>
                  <a:pt x="0" y="2893239"/>
                </a:lnTo>
                <a:lnTo>
                  <a:pt x="2364550" y="2893239"/>
                </a:lnTo>
                <a:lnTo>
                  <a:pt x="2364550" y="0"/>
                </a:lnTo>
                <a:close/>
              </a:path>
            </a:pathLst>
          </a:custGeom>
          <a:blipFill>
            <a:blip r:embed="rId3"/>
            <a:stretch>
              <a:fillRect b="-53"/>
            </a:stretch>
          </a:blipFill>
        </p:spPr>
      </p:sp>
      <p:grpSp>
        <p:nvGrpSpPr>
          <p:cNvPr id="7" name="Group 7"/>
          <p:cNvGrpSpPr/>
          <p:nvPr/>
        </p:nvGrpSpPr>
        <p:grpSpPr>
          <a:xfrm>
            <a:off x="3678993" y="428592"/>
            <a:ext cx="9751286" cy="1071570"/>
            <a:chOff x="0" y="0"/>
            <a:chExt cx="9245664" cy="1016007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9245600" cy="1016000"/>
            </a:xfrm>
            <a:custGeom>
              <a:avLst/>
              <a:gdLst/>
              <a:ahLst/>
              <a:cxnLst/>
              <a:rect l="l" t="t" r="r" b="b"/>
              <a:pathLst>
                <a:path w="9245600" h="1016000">
                  <a:moveTo>
                    <a:pt x="0" y="169291"/>
                  </a:moveTo>
                  <a:cubicBezTo>
                    <a:pt x="0" y="75819"/>
                    <a:pt x="75819" y="0"/>
                    <a:pt x="169291" y="0"/>
                  </a:cubicBezTo>
                  <a:lnTo>
                    <a:pt x="9076309" y="0"/>
                  </a:lnTo>
                  <a:cubicBezTo>
                    <a:pt x="9169781" y="0"/>
                    <a:pt x="9245600" y="75819"/>
                    <a:pt x="9245600" y="169291"/>
                  </a:cubicBezTo>
                  <a:lnTo>
                    <a:pt x="9245600" y="846709"/>
                  </a:lnTo>
                  <a:cubicBezTo>
                    <a:pt x="9245600" y="940181"/>
                    <a:pt x="9169781" y="1016000"/>
                    <a:pt x="9076309" y="1016000"/>
                  </a:cubicBezTo>
                  <a:lnTo>
                    <a:pt x="169291" y="1016000"/>
                  </a:lnTo>
                  <a:cubicBezTo>
                    <a:pt x="75819" y="1016000"/>
                    <a:pt x="0" y="940181"/>
                    <a:pt x="0" y="846709"/>
                  </a:cubicBezTo>
                  <a:close/>
                </a:path>
              </a:pathLst>
            </a:custGeom>
            <a:solidFill>
              <a:srgbClr val="4F81BD"/>
            </a:solidFill>
          </p:spPr>
        </p:sp>
      </p:grpSp>
      <p:sp>
        <p:nvSpPr>
          <p:cNvPr id="9" name="TextBox 9"/>
          <p:cNvSpPr txBox="1"/>
          <p:nvPr/>
        </p:nvSpPr>
        <p:spPr>
          <a:xfrm>
            <a:off x="3700424" y="550633"/>
            <a:ext cx="9708426" cy="6401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319"/>
              </a:lnSpc>
            </a:pPr>
            <a:r>
              <a:rPr lang="en-US" sz="3599">
                <a:solidFill>
                  <a:srgbClr val="000000"/>
                </a:solidFill>
                <a:latin typeface="Times New Roman"/>
              </a:rPr>
              <a:t>«Сказка о попе и о работнике его Балде»</a:t>
            </a:r>
          </a:p>
        </p:txBody>
      </p:sp>
      <p:grpSp>
        <p:nvGrpSpPr>
          <p:cNvPr id="10" name="Group 10"/>
          <p:cNvGrpSpPr/>
          <p:nvPr/>
        </p:nvGrpSpPr>
        <p:grpSpPr>
          <a:xfrm>
            <a:off x="13858908" y="428592"/>
            <a:ext cx="1231948" cy="1071570"/>
            <a:chOff x="0" y="0"/>
            <a:chExt cx="1168070" cy="1016007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1168019" cy="1016000"/>
            </a:xfrm>
            <a:custGeom>
              <a:avLst/>
              <a:gdLst/>
              <a:ahLst/>
              <a:cxnLst/>
              <a:rect l="l" t="t" r="r" b="b"/>
              <a:pathLst>
                <a:path w="1168019" h="1016000">
                  <a:moveTo>
                    <a:pt x="0" y="169291"/>
                  </a:moveTo>
                  <a:cubicBezTo>
                    <a:pt x="0" y="75819"/>
                    <a:pt x="75819" y="0"/>
                    <a:pt x="169291" y="0"/>
                  </a:cubicBezTo>
                  <a:lnTo>
                    <a:pt x="998728" y="0"/>
                  </a:lnTo>
                  <a:cubicBezTo>
                    <a:pt x="1092200" y="0"/>
                    <a:pt x="1168019" y="75819"/>
                    <a:pt x="1168019" y="169291"/>
                  </a:cubicBezTo>
                  <a:lnTo>
                    <a:pt x="1168019" y="846709"/>
                  </a:lnTo>
                  <a:cubicBezTo>
                    <a:pt x="1168019" y="940181"/>
                    <a:pt x="1092200" y="1016000"/>
                    <a:pt x="998728" y="1016000"/>
                  </a:cubicBezTo>
                  <a:lnTo>
                    <a:pt x="169291" y="1016000"/>
                  </a:lnTo>
                  <a:cubicBezTo>
                    <a:pt x="75819" y="1016000"/>
                    <a:pt x="0" y="940181"/>
                    <a:pt x="0" y="846709"/>
                  </a:cubicBezTo>
                  <a:close/>
                </a:path>
              </a:pathLst>
            </a:custGeom>
            <a:solidFill>
              <a:srgbClr val="F2F2F2"/>
            </a:solidFill>
          </p:spPr>
        </p:sp>
        <p:sp>
          <p:nvSpPr>
            <p:cNvPr id="12" name="TextBox 12"/>
            <p:cNvSpPr txBox="1"/>
            <p:nvPr/>
          </p:nvSpPr>
          <p:spPr>
            <a:xfrm>
              <a:off x="0" y="-85725"/>
              <a:ext cx="1168070" cy="1101732"/>
            </a:xfrm>
            <a:prstGeom prst="rect">
              <a:avLst/>
            </a:prstGeom>
          </p:spPr>
          <p:txBody>
            <a:bodyPr lIns="71438" tIns="71438" rIns="71438" bIns="71438" rtlCol="0" anchor="ctr"/>
            <a:lstStyle/>
            <a:p>
              <a:pPr algn="ctr">
                <a:lnSpc>
                  <a:spcPts val="5040"/>
                </a:lnSpc>
              </a:pPr>
              <a:r>
                <a:rPr lang="en-US" sz="4200">
                  <a:solidFill>
                    <a:srgbClr val="000000"/>
                  </a:solidFill>
                  <a:latin typeface="Times New Roman Bold"/>
                </a:rPr>
                <a:t>10</a:t>
              </a:r>
            </a:p>
          </p:txBody>
        </p:sp>
      </p:grpSp>
      <p:grpSp>
        <p:nvGrpSpPr>
          <p:cNvPr id="13" name="Group 13"/>
          <p:cNvGrpSpPr/>
          <p:nvPr/>
        </p:nvGrpSpPr>
        <p:grpSpPr>
          <a:xfrm>
            <a:off x="7000860" y="6215070"/>
            <a:ext cx="7500990" cy="2464611"/>
            <a:chOff x="0" y="0"/>
            <a:chExt cx="7112050" cy="2336816"/>
          </a:xfrm>
        </p:grpSpPr>
        <p:sp>
          <p:nvSpPr>
            <p:cNvPr id="14" name="Freeform 14"/>
            <p:cNvSpPr/>
            <p:nvPr/>
          </p:nvSpPr>
          <p:spPr>
            <a:xfrm>
              <a:off x="0" y="0"/>
              <a:ext cx="7112000" cy="2336800"/>
            </a:xfrm>
            <a:custGeom>
              <a:avLst/>
              <a:gdLst/>
              <a:ahLst/>
              <a:cxnLst/>
              <a:rect l="l" t="t" r="r" b="b"/>
              <a:pathLst>
                <a:path w="7112000" h="2336800">
                  <a:moveTo>
                    <a:pt x="0" y="389509"/>
                  </a:moveTo>
                  <a:cubicBezTo>
                    <a:pt x="0" y="174371"/>
                    <a:pt x="174371" y="0"/>
                    <a:pt x="389509" y="0"/>
                  </a:cubicBezTo>
                  <a:lnTo>
                    <a:pt x="6722618" y="0"/>
                  </a:lnTo>
                  <a:cubicBezTo>
                    <a:pt x="6937629" y="0"/>
                    <a:pt x="7112000" y="174371"/>
                    <a:pt x="7112000" y="389509"/>
                  </a:cubicBezTo>
                  <a:lnTo>
                    <a:pt x="7112000" y="1947291"/>
                  </a:lnTo>
                  <a:cubicBezTo>
                    <a:pt x="7112000" y="2162429"/>
                    <a:pt x="6937629" y="2336800"/>
                    <a:pt x="6722491" y="2336800"/>
                  </a:cubicBezTo>
                  <a:lnTo>
                    <a:pt x="389509" y="2336800"/>
                  </a:lnTo>
                  <a:cubicBezTo>
                    <a:pt x="174371" y="2336800"/>
                    <a:pt x="0" y="2162429"/>
                    <a:pt x="0" y="1947291"/>
                  </a:cubicBezTo>
                  <a:close/>
                </a:path>
              </a:pathLst>
            </a:custGeom>
            <a:solidFill>
              <a:srgbClr val="BFBFBF"/>
            </a:solidFill>
          </p:spPr>
        </p:sp>
        <p:sp>
          <p:nvSpPr>
            <p:cNvPr id="15" name="TextBox 15"/>
            <p:cNvSpPr txBox="1"/>
            <p:nvPr/>
          </p:nvSpPr>
          <p:spPr>
            <a:xfrm>
              <a:off x="0" y="-95250"/>
              <a:ext cx="7112050" cy="2432066"/>
            </a:xfrm>
            <a:prstGeom prst="rect">
              <a:avLst/>
            </a:prstGeom>
          </p:spPr>
          <p:txBody>
            <a:bodyPr lIns="71438" tIns="71438" rIns="71438" bIns="71438" rtlCol="0" anchor="ctr"/>
            <a:lstStyle/>
            <a:p>
              <a:pPr algn="ctr">
                <a:lnSpc>
                  <a:spcPts val="5400"/>
                </a:lnSpc>
              </a:pPr>
              <a:r>
                <a:rPr lang="en-US" sz="4500">
                  <a:solidFill>
                    <a:srgbClr val="000000"/>
                  </a:solidFill>
                  <a:latin typeface="Arial"/>
                </a:rPr>
                <a:t>За три щелчка по лбу</a:t>
              </a:r>
            </a:p>
          </p:txBody>
        </p:sp>
      </p:grpSp>
      <p:grpSp>
        <p:nvGrpSpPr>
          <p:cNvPr id="16" name="Group 16"/>
          <p:cNvGrpSpPr/>
          <p:nvPr/>
        </p:nvGrpSpPr>
        <p:grpSpPr>
          <a:xfrm>
            <a:off x="7000860" y="6215070"/>
            <a:ext cx="7500990" cy="2464611"/>
            <a:chOff x="0" y="0"/>
            <a:chExt cx="7112050" cy="2336816"/>
          </a:xfrm>
        </p:grpSpPr>
        <p:sp>
          <p:nvSpPr>
            <p:cNvPr id="17" name="Freeform 17"/>
            <p:cNvSpPr/>
            <p:nvPr/>
          </p:nvSpPr>
          <p:spPr>
            <a:xfrm>
              <a:off x="0" y="0"/>
              <a:ext cx="7112000" cy="2336800"/>
            </a:xfrm>
            <a:custGeom>
              <a:avLst/>
              <a:gdLst/>
              <a:ahLst/>
              <a:cxnLst/>
              <a:rect l="l" t="t" r="r" b="b"/>
              <a:pathLst>
                <a:path w="7112000" h="2336800">
                  <a:moveTo>
                    <a:pt x="0" y="389509"/>
                  </a:moveTo>
                  <a:cubicBezTo>
                    <a:pt x="0" y="174371"/>
                    <a:pt x="174371" y="0"/>
                    <a:pt x="389509" y="0"/>
                  </a:cubicBezTo>
                  <a:lnTo>
                    <a:pt x="6722618" y="0"/>
                  </a:lnTo>
                  <a:cubicBezTo>
                    <a:pt x="6937629" y="0"/>
                    <a:pt x="7112000" y="174371"/>
                    <a:pt x="7112000" y="389509"/>
                  </a:cubicBezTo>
                  <a:lnTo>
                    <a:pt x="7112000" y="1947291"/>
                  </a:lnTo>
                  <a:cubicBezTo>
                    <a:pt x="7112000" y="2162429"/>
                    <a:pt x="6937629" y="2336800"/>
                    <a:pt x="6722491" y="2336800"/>
                  </a:cubicBezTo>
                  <a:lnTo>
                    <a:pt x="389509" y="2336800"/>
                  </a:lnTo>
                  <a:cubicBezTo>
                    <a:pt x="174371" y="2336800"/>
                    <a:pt x="0" y="2162429"/>
                    <a:pt x="0" y="1947291"/>
                  </a:cubicBezTo>
                  <a:close/>
                </a:path>
              </a:pathLst>
            </a:custGeom>
            <a:solidFill>
              <a:srgbClr val="F2F2F2"/>
            </a:solidFill>
          </p:spPr>
        </p:sp>
        <p:sp>
          <p:nvSpPr>
            <p:cNvPr id="18" name="TextBox 18"/>
            <p:cNvSpPr txBox="1"/>
            <p:nvPr/>
          </p:nvSpPr>
          <p:spPr>
            <a:xfrm>
              <a:off x="0" y="-95250"/>
              <a:ext cx="7112050" cy="2432066"/>
            </a:xfrm>
            <a:prstGeom prst="rect">
              <a:avLst/>
            </a:prstGeom>
          </p:spPr>
          <p:txBody>
            <a:bodyPr lIns="71438" tIns="71438" rIns="71438" bIns="71438" rtlCol="0" anchor="ctr"/>
            <a:lstStyle/>
            <a:p>
              <a:pPr algn="ctr">
                <a:lnSpc>
                  <a:spcPts val="5400"/>
                </a:lnSpc>
              </a:pPr>
              <a:r>
                <a:rPr lang="en-US" sz="4500">
                  <a:solidFill>
                    <a:srgbClr val="000000"/>
                  </a:solidFill>
                  <a:latin typeface="Arial"/>
                </a:rPr>
                <a:t>За какую плату работал Балда у попа?</a:t>
              </a:r>
            </a:p>
          </p:txBody>
        </p:sp>
      </p:grpSp>
      <p:sp>
        <p:nvSpPr>
          <p:cNvPr id="22" name="Freeform 22" descr="2345859-0ba478e115b911a5.png"/>
          <p:cNvSpPr/>
          <p:nvPr/>
        </p:nvSpPr>
        <p:spPr>
          <a:xfrm flipH="1">
            <a:off x="2928894" y="4822029"/>
            <a:ext cx="3429024" cy="5143500"/>
          </a:xfrm>
          <a:custGeom>
            <a:avLst/>
            <a:gdLst/>
            <a:ahLst/>
            <a:cxnLst/>
            <a:rect l="l" t="t" r="r" b="b"/>
            <a:pathLst>
              <a:path w="3429024" h="5143500">
                <a:moveTo>
                  <a:pt x="3429024" y="0"/>
                </a:moveTo>
                <a:lnTo>
                  <a:pt x="0" y="0"/>
                </a:lnTo>
                <a:lnTo>
                  <a:pt x="0" y="5143500"/>
                </a:lnTo>
                <a:lnTo>
                  <a:pt x="3429024" y="5143500"/>
                </a:lnTo>
                <a:lnTo>
                  <a:pt x="3429024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sp>
        <p:nvSpPr>
          <p:cNvPr id="23" name="Стрелка вправо 22">
            <a:hlinkClick r:id="rId5" action="ppaction://hlinksldjump"/>
          </p:cNvPr>
          <p:cNvSpPr/>
          <p:nvPr/>
        </p:nvSpPr>
        <p:spPr>
          <a:xfrm>
            <a:off x="13258800" y="9182100"/>
            <a:ext cx="2286000" cy="762000"/>
          </a:xfrm>
          <a:prstGeom prst="rightArrow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e-BY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16666" b="-16666"/>
            </a:stretch>
          </a:blipFill>
        </p:spPr>
      </p:sp>
      <p:grpSp>
        <p:nvGrpSpPr>
          <p:cNvPr id="3" name="Group 3"/>
          <p:cNvGrpSpPr/>
          <p:nvPr/>
        </p:nvGrpSpPr>
        <p:grpSpPr>
          <a:xfrm>
            <a:off x="2500266" y="214278"/>
            <a:ext cx="13287468" cy="9858444"/>
            <a:chOff x="0" y="0"/>
            <a:chExt cx="12598488" cy="9347265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12598527" cy="9347327"/>
            </a:xfrm>
            <a:custGeom>
              <a:avLst/>
              <a:gdLst/>
              <a:ahLst/>
              <a:cxnLst/>
              <a:rect l="l" t="t" r="r" b="b"/>
              <a:pathLst>
                <a:path w="12598527" h="9347327">
                  <a:moveTo>
                    <a:pt x="0" y="0"/>
                  </a:moveTo>
                  <a:lnTo>
                    <a:pt x="12598527" y="0"/>
                  </a:lnTo>
                  <a:lnTo>
                    <a:pt x="12598527" y="9347327"/>
                  </a:lnTo>
                  <a:lnTo>
                    <a:pt x="0" y="9347327"/>
                  </a:lnTo>
                  <a:close/>
                </a:path>
              </a:pathLst>
            </a:custGeom>
            <a:solidFill>
              <a:srgbClr val="4F81BD"/>
            </a:solidFill>
          </p:spPr>
        </p:sp>
      </p:grpSp>
      <p:sp>
        <p:nvSpPr>
          <p:cNvPr id="6" name="Freeform 6" descr="2345859-0ba478e115b911a5.png"/>
          <p:cNvSpPr/>
          <p:nvPr/>
        </p:nvSpPr>
        <p:spPr>
          <a:xfrm flipH="1">
            <a:off x="9572628" y="3643302"/>
            <a:ext cx="2364550" cy="2893239"/>
          </a:xfrm>
          <a:custGeom>
            <a:avLst/>
            <a:gdLst/>
            <a:ahLst/>
            <a:cxnLst/>
            <a:rect l="l" t="t" r="r" b="b"/>
            <a:pathLst>
              <a:path w="2364550" h="2893239">
                <a:moveTo>
                  <a:pt x="2364550" y="0"/>
                </a:moveTo>
                <a:lnTo>
                  <a:pt x="0" y="0"/>
                </a:lnTo>
                <a:lnTo>
                  <a:pt x="0" y="2893239"/>
                </a:lnTo>
                <a:lnTo>
                  <a:pt x="2364550" y="2893239"/>
                </a:lnTo>
                <a:lnTo>
                  <a:pt x="2364550" y="0"/>
                </a:lnTo>
                <a:close/>
              </a:path>
            </a:pathLst>
          </a:custGeom>
          <a:blipFill>
            <a:blip r:embed="rId3"/>
            <a:stretch>
              <a:fillRect b="-53"/>
            </a:stretch>
          </a:blipFill>
        </p:spPr>
      </p:sp>
      <p:grpSp>
        <p:nvGrpSpPr>
          <p:cNvPr id="7" name="Group 7"/>
          <p:cNvGrpSpPr/>
          <p:nvPr/>
        </p:nvGrpSpPr>
        <p:grpSpPr>
          <a:xfrm>
            <a:off x="3678993" y="428592"/>
            <a:ext cx="9751286" cy="1071570"/>
            <a:chOff x="0" y="0"/>
            <a:chExt cx="9245664" cy="1016007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9245600" cy="1016000"/>
            </a:xfrm>
            <a:custGeom>
              <a:avLst/>
              <a:gdLst/>
              <a:ahLst/>
              <a:cxnLst/>
              <a:rect l="l" t="t" r="r" b="b"/>
              <a:pathLst>
                <a:path w="9245600" h="1016000">
                  <a:moveTo>
                    <a:pt x="0" y="169291"/>
                  </a:moveTo>
                  <a:cubicBezTo>
                    <a:pt x="0" y="75819"/>
                    <a:pt x="75819" y="0"/>
                    <a:pt x="169291" y="0"/>
                  </a:cubicBezTo>
                  <a:lnTo>
                    <a:pt x="9076309" y="0"/>
                  </a:lnTo>
                  <a:cubicBezTo>
                    <a:pt x="9169781" y="0"/>
                    <a:pt x="9245600" y="75819"/>
                    <a:pt x="9245600" y="169291"/>
                  </a:cubicBezTo>
                  <a:lnTo>
                    <a:pt x="9245600" y="846709"/>
                  </a:lnTo>
                  <a:cubicBezTo>
                    <a:pt x="9245600" y="940181"/>
                    <a:pt x="9169781" y="1016000"/>
                    <a:pt x="9076309" y="1016000"/>
                  </a:cubicBezTo>
                  <a:lnTo>
                    <a:pt x="169291" y="1016000"/>
                  </a:lnTo>
                  <a:cubicBezTo>
                    <a:pt x="75819" y="1016000"/>
                    <a:pt x="0" y="940181"/>
                    <a:pt x="0" y="846709"/>
                  </a:cubicBezTo>
                  <a:close/>
                </a:path>
              </a:pathLst>
            </a:custGeom>
            <a:solidFill>
              <a:srgbClr val="4F81BD"/>
            </a:solidFill>
          </p:spPr>
        </p:sp>
      </p:grpSp>
      <p:sp>
        <p:nvSpPr>
          <p:cNvPr id="9" name="TextBox 9"/>
          <p:cNvSpPr txBox="1"/>
          <p:nvPr/>
        </p:nvSpPr>
        <p:spPr>
          <a:xfrm>
            <a:off x="3700424" y="550633"/>
            <a:ext cx="9708426" cy="6401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319"/>
              </a:lnSpc>
            </a:pPr>
            <a:r>
              <a:rPr lang="en-US" sz="3599">
                <a:solidFill>
                  <a:srgbClr val="000000"/>
                </a:solidFill>
                <a:latin typeface="Times New Roman"/>
              </a:rPr>
              <a:t>«Сказка о попе и о работнике его Балде»</a:t>
            </a:r>
          </a:p>
        </p:txBody>
      </p:sp>
      <p:grpSp>
        <p:nvGrpSpPr>
          <p:cNvPr id="10" name="Group 10"/>
          <p:cNvGrpSpPr/>
          <p:nvPr/>
        </p:nvGrpSpPr>
        <p:grpSpPr>
          <a:xfrm>
            <a:off x="13858908" y="428592"/>
            <a:ext cx="1231948" cy="1071570"/>
            <a:chOff x="0" y="0"/>
            <a:chExt cx="1168070" cy="1016007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1168019" cy="1016000"/>
            </a:xfrm>
            <a:custGeom>
              <a:avLst/>
              <a:gdLst/>
              <a:ahLst/>
              <a:cxnLst/>
              <a:rect l="l" t="t" r="r" b="b"/>
              <a:pathLst>
                <a:path w="1168019" h="1016000">
                  <a:moveTo>
                    <a:pt x="0" y="169291"/>
                  </a:moveTo>
                  <a:cubicBezTo>
                    <a:pt x="0" y="75819"/>
                    <a:pt x="75819" y="0"/>
                    <a:pt x="169291" y="0"/>
                  </a:cubicBezTo>
                  <a:lnTo>
                    <a:pt x="998728" y="0"/>
                  </a:lnTo>
                  <a:cubicBezTo>
                    <a:pt x="1092200" y="0"/>
                    <a:pt x="1168019" y="75819"/>
                    <a:pt x="1168019" y="169291"/>
                  </a:cubicBezTo>
                  <a:lnTo>
                    <a:pt x="1168019" y="846709"/>
                  </a:lnTo>
                  <a:cubicBezTo>
                    <a:pt x="1168019" y="940181"/>
                    <a:pt x="1092200" y="1016000"/>
                    <a:pt x="998728" y="1016000"/>
                  </a:cubicBezTo>
                  <a:lnTo>
                    <a:pt x="169291" y="1016000"/>
                  </a:lnTo>
                  <a:cubicBezTo>
                    <a:pt x="75819" y="1016000"/>
                    <a:pt x="0" y="940181"/>
                    <a:pt x="0" y="846709"/>
                  </a:cubicBezTo>
                  <a:close/>
                </a:path>
              </a:pathLst>
            </a:custGeom>
            <a:solidFill>
              <a:srgbClr val="F2F2F2"/>
            </a:solidFill>
          </p:spPr>
        </p:sp>
        <p:sp>
          <p:nvSpPr>
            <p:cNvPr id="12" name="TextBox 12"/>
            <p:cNvSpPr txBox="1"/>
            <p:nvPr/>
          </p:nvSpPr>
          <p:spPr>
            <a:xfrm>
              <a:off x="0" y="-85725"/>
              <a:ext cx="1168070" cy="1101732"/>
            </a:xfrm>
            <a:prstGeom prst="rect">
              <a:avLst/>
            </a:prstGeom>
          </p:spPr>
          <p:txBody>
            <a:bodyPr lIns="71438" tIns="71438" rIns="71438" bIns="71438" rtlCol="0" anchor="ctr"/>
            <a:lstStyle/>
            <a:p>
              <a:pPr algn="ctr">
                <a:lnSpc>
                  <a:spcPts val="5040"/>
                </a:lnSpc>
              </a:pPr>
              <a:r>
                <a:rPr lang="en-US" sz="4200">
                  <a:solidFill>
                    <a:srgbClr val="000000"/>
                  </a:solidFill>
                  <a:latin typeface="Times New Roman Bold"/>
                </a:rPr>
                <a:t>20</a:t>
              </a:r>
            </a:p>
          </p:txBody>
        </p:sp>
      </p:grpSp>
      <p:grpSp>
        <p:nvGrpSpPr>
          <p:cNvPr id="13" name="Group 13"/>
          <p:cNvGrpSpPr/>
          <p:nvPr/>
        </p:nvGrpSpPr>
        <p:grpSpPr>
          <a:xfrm>
            <a:off x="7000860" y="6215070"/>
            <a:ext cx="7500990" cy="2464611"/>
            <a:chOff x="0" y="0"/>
            <a:chExt cx="7112050" cy="2336816"/>
          </a:xfrm>
        </p:grpSpPr>
        <p:sp>
          <p:nvSpPr>
            <p:cNvPr id="14" name="Freeform 14"/>
            <p:cNvSpPr/>
            <p:nvPr/>
          </p:nvSpPr>
          <p:spPr>
            <a:xfrm>
              <a:off x="0" y="0"/>
              <a:ext cx="7112000" cy="2336800"/>
            </a:xfrm>
            <a:custGeom>
              <a:avLst/>
              <a:gdLst/>
              <a:ahLst/>
              <a:cxnLst/>
              <a:rect l="l" t="t" r="r" b="b"/>
              <a:pathLst>
                <a:path w="7112000" h="2336800">
                  <a:moveTo>
                    <a:pt x="0" y="389509"/>
                  </a:moveTo>
                  <a:cubicBezTo>
                    <a:pt x="0" y="174371"/>
                    <a:pt x="174371" y="0"/>
                    <a:pt x="389509" y="0"/>
                  </a:cubicBezTo>
                  <a:lnTo>
                    <a:pt x="6722618" y="0"/>
                  </a:lnTo>
                  <a:cubicBezTo>
                    <a:pt x="6937629" y="0"/>
                    <a:pt x="7112000" y="174371"/>
                    <a:pt x="7112000" y="389509"/>
                  </a:cubicBezTo>
                  <a:lnTo>
                    <a:pt x="7112000" y="1947291"/>
                  </a:lnTo>
                  <a:cubicBezTo>
                    <a:pt x="7112000" y="2162429"/>
                    <a:pt x="6937629" y="2336800"/>
                    <a:pt x="6722491" y="2336800"/>
                  </a:cubicBezTo>
                  <a:lnTo>
                    <a:pt x="389509" y="2336800"/>
                  </a:lnTo>
                  <a:cubicBezTo>
                    <a:pt x="174371" y="2336800"/>
                    <a:pt x="0" y="2162429"/>
                    <a:pt x="0" y="1947291"/>
                  </a:cubicBezTo>
                  <a:close/>
                </a:path>
              </a:pathLst>
            </a:custGeom>
            <a:solidFill>
              <a:srgbClr val="BFBFBF"/>
            </a:solidFill>
          </p:spPr>
        </p:sp>
        <p:sp>
          <p:nvSpPr>
            <p:cNvPr id="15" name="TextBox 15"/>
            <p:cNvSpPr txBox="1"/>
            <p:nvPr/>
          </p:nvSpPr>
          <p:spPr>
            <a:xfrm>
              <a:off x="0" y="-95250"/>
              <a:ext cx="7112050" cy="2432066"/>
            </a:xfrm>
            <a:prstGeom prst="rect">
              <a:avLst/>
            </a:prstGeom>
          </p:spPr>
          <p:txBody>
            <a:bodyPr lIns="71438" tIns="71438" rIns="71438" bIns="71438" rtlCol="0" anchor="ctr"/>
            <a:lstStyle/>
            <a:p>
              <a:pPr algn="ctr">
                <a:lnSpc>
                  <a:spcPts val="5400"/>
                </a:lnSpc>
              </a:pPr>
              <a:r>
                <a:rPr lang="en-US" sz="4500">
                  <a:solidFill>
                    <a:srgbClr val="000000"/>
                  </a:solidFill>
                  <a:latin typeface="Arial"/>
                </a:rPr>
                <a:t>За четверых</a:t>
              </a:r>
            </a:p>
          </p:txBody>
        </p:sp>
      </p:grpSp>
      <p:grpSp>
        <p:nvGrpSpPr>
          <p:cNvPr id="16" name="Group 16"/>
          <p:cNvGrpSpPr/>
          <p:nvPr/>
        </p:nvGrpSpPr>
        <p:grpSpPr>
          <a:xfrm>
            <a:off x="7000860" y="6215070"/>
            <a:ext cx="7500990" cy="2464611"/>
            <a:chOff x="0" y="0"/>
            <a:chExt cx="7112050" cy="2336816"/>
          </a:xfrm>
        </p:grpSpPr>
        <p:sp>
          <p:nvSpPr>
            <p:cNvPr id="17" name="Freeform 17"/>
            <p:cNvSpPr/>
            <p:nvPr/>
          </p:nvSpPr>
          <p:spPr>
            <a:xfrm>
              <a:off x="0" y="0"/>
              <a:ext cx="7112000" cy="2336800"/>
            </a:xfrm>
            <a:custGeom>
              <a:avLst/>
              <a:gdLst/>
              <a:ahLst/>
              <a:cxnLst/>
              <a:rect l="l" t="t" r="r" b="b"/>
              <a:pathLst>
                <a:path w="7112000" h="2336800">
                  <a:moveTo>
                    <a:pt x="0" y="389509"/>
                  </a:moveTo>
                  <a:cubicBezTo>
                    <a:pt x="0" y="174371"/>
                    <a:pt x="174371" y="0"/>
                    <a:pt x="389509" y="0"/>
                  </a:cubicBezTo>
                  <a:lnTo>
                    <a:pt x="6722618" y="0"/>
                  </a:lnTo>
                  <a:cubicBezTo>
                    <a:pt x="6937629" y="0"/>
                    <a:pt x="7112000" y="174371"/>
                    <a:pt x="7112000" y="389509"/>
                  </a:cubicBezTo>
                  <a:lnTo>
                    <a:pt x="7112000" y="1947291"/>
                  </a:lnTo>
                  <a:cubicBezTo>
                    <a:pt x="7112000" y="2162429"/>
                    <a:pt x="6937629" y="2336800"/>
                    <a:pt x="6722491" y="2336800"/>
                  </a:cubicBezTo>
                  <a:lnTo>
                    <a:pt x="389509" y="2336800"/>
                  </a:lnTo>
                  <a:cubicBezTo>
                    <a:pt x="174371" y="2336800"/>
                    <a:pt x="0" y="2162429"/>
                    <a:pt x="0" y="1947291"/>
                  </a:cubicBezTo>
                  <a:close/>
                </a:path>
              </a:pathLst>
            </a:custGeom>
            <a:solidFill>
              <a:srgbClr val="F2F2F2"/>
            </a:solidFill>
          </p:spPr>
        </p:sp>
        <p:sp>
          <p:nvSpPr>
            <p:cNvPr id="18" name="TextBox 18"/>
            <p:cNvSpPr txBox="1"/>
            <p:nvPr/>
          </p:nvSpPr>
          <p:spPr>
            <a:xfrm>
              <a:off x="0" y="-95250"/>
              <a:ext cx="7112050" cy="2432066"/>
            </a:xfrm>
            <a:prstGeom prst="rect">
              <a:avLst/>
            </a:prstGeom>
          </p:spPr>
          <p:txBody>
            <a:bodyPr lIns="71438" tIns="71438" rIns="71438" bIns="71438" rtlCol="0" anchor="ctr"/>
            <a:lstStyle/>
            <a:p>
              <a:pPr algn="ctr">
                <a:lnSpc>
                  <a:spcPts val="5400"/>
                </a:lnSpc>
              </a:pPr>
              <a:r>
                <a:rPr lang="en-US" sz="4500">
                  <a:solidFill>
                    <a:srgbClr val="000000"/>
                  </a:solidFill>
                  <a:latin typeface="Arial"/>
                </a:rPr>
                <a:t>За скольких человек ел Балда?</a:t>
              </a:r>
            </a:p>
          </p:txBody>
        </p:sp>
      </p:grpSp>
      <p:sp>
        <p:nvSpPr>
          <p:cNvPr id="22" name="Freeform 22" descr="2345859-0ba478e115b911a5.png"/>
          <p:cNvSpPr/>
          <p:nvPr/>
        </p:nvSpPr>
        <p:spPr>
          <a:xfrm flipH="1">
            <a:off x="3048000" y="3964791"/>
            <a:ext cx="3429024" cy="5143500"/>
          </a:xfrm>
          <a:custGeom>
            <a:avLst/>
            <a:gdLst/>
            <a:ahLst/>
            <a:cxnLst/>
            <a:rect l="l" t="t" r="r" b="b"/>
            <a:pathLst>
              <a:path w="3429024" h="5143500">
                <a:moveTo>
                  <a:pt x="3429024" y="0"/>
                </a:moveTo>
                <a:lnTo>
                  <a:pt x="0" y="0"/>
                </a:lnTo>
                <a:lnTo>
                  <a:pt x="0" y="5143500"/>
                </a:lnTo>
                <a:lnTo>
                  <a:pt x="3429024" y="5143500"/>
                </a:lnTo>
                <a:lnTo>
                  <a:pt x="3429024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sp>
        <p:nvSpPr>
          <p:cNvPr id="23" name="Стрелка вправо 22">
            <a:hlinkClick r:id="rId5" action="ppaction://hlinksldjump"/>
          </p:cNvPr>
          <p:cNvSpPr/>
          <p:nvPr/>
        </p:nvSpPr>
        <p:spPr>
          <a:xfrm>
            <a:off x="13258800" y="9182100"/>
            <a:ext cx="2286000" cy="762000"/>
          </a:xfrm>
          <a:prstGeom prst="rightArrow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e-BY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16666" b="-16666"/>
            </a:stretch>
          </a:blipFill>
        </p:spPr>
      </p:sp>
      <p:grpSp>
        <p:nvGrpSpPr>
          <p:cNvPr id="3" name="Group 3"/>
          <p:cNvGrpSpPr/>
          <p:nvPr/>
        </p:nvGrpSpPr>
        <p:grpSpPr>
          <a:xfrm>
            <a:off x="2500266" y="214278"/>
            <a:ext cx="13287468" cy="9858444"/>
            <a:chOff x="0" y="0"/>
            <a:chExt cx="12598488" cy="9347265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12598527" cy="9347327"/>
            </a:xfrm>
            <a:custGeom>
              <a:avLst/>
              <a:gdLst/>
              <a:ahLst/>
              <a:cxnLst/>
              <a:rect l="l" t="t" r="r" b="b"/>
              <a:pathLst>
                <a:path w="12598527" h="9347327">
                  <a:moveTo>
                    <a:pt x="0" y="0"/>
                  </a:moveTo>
                  <a:lnTo>
                    <a:pt x="12598527" y="0"/>
                  </a:lnTo>
                  <a:lnTo>
                    <a:pt x="12598527" y="9347327"/>
                  </a:lnTo>
                  <a:lnTo>
                    <a:pt x="0" y="9347327"/>
                  </a:lnTo>
                  <a:close/>
                </a:path>
              </a:pathLst>
            </a:custGeom>
            <a:solidFill>
              <a:srgbClr val="4F81BD"/>
            </a:solidFill>
          </p:spPr>
        </p:sp>
      </p:grpSp>
      <p:sp>
        <p:nvSpPr>
          <p:cNvPr id="6" name="Freeform 6" descr="2345859-0ba478e115b911a5.png"/>
          <p:cNvSpPr/>
          <p:nvPr/>
        </p:nvSpPr>
        <p:spPr>
          <a:xfrm flipH="1">
            <a:off x="9572628" y="3643302"/>
            <a:ext cx="2364550" cy="2893239"/>
          </a:xfrm>
          <a:custGeom>
            <a:avLst/>
            <a:gdLst/>
            <a:ahLst/>
            <a:cxnLst/>
            <a:rect l="l" t="t" r="r" b="b"/>
            <a:pathLst>
              <a:path w="2364550" h="2893239">
                <a:moveTo>
                  <a:pt x="2364550" y="0"/>
                </a:moveTo>
                <a:lnTo>
                  <a:pt x="0" y="0"/>
                </a:lnTo>
                <a:lnTo>
                  <a:pt x="0" y="2893239"/>
                </a:lnTo>
                <a:lnTo>
                  <a:pt x="2364550" y="2893239"/>
                </a:lnTo>
                <a:lnTo>
                  <a:pt x="2364550" y="0"/>
                </a:lnTo>
                <a:close/>
              </a:path>
            </a:pathLst>
          </a:custGeom>
          <a:blipFill>
            <a:blip r:embed="rId3"/>
            <a:stretch>
              <a:fillRect b="-53"/>
            </a:stretch>
          </a:blipFill>
        </p:spPr>
      </p:sp>
      <p:grpSp>
        <p:nvGrpSpPr>
          <p:cNvPr id="7" name="Group 7"/>
          <p:cNvGrpSpPr/>
          <p:nvPr/>
        </p:nvGrpSpPr>
        <p:grpSpPr>
          <a:xfrm>
            <a:off x="3678993" y="428592"/>
            <a:ext cx="9751286" cy="1071570"/>
            <a:chOff x="0" y="0"/>
            <a:chExt cx="9245664" cy="1016007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9245600" cy="1016000"/>
            </a:xfrm>
            <a:custGeom>
              <a:avLst/>
              <a:gdLst/>
              <a:ahLst/>
              <a:cxnLst/>
              <a:rect l="l" t="t" r="r" b="b"/>
              <a:pathLst>
                <a:path w="9245600" h="1016000">
                  <a:moveTo>
                    <a:pt x="0" y="169291"/>
                  </a:moveTo>
                  <a:cubicBezTo>
                    <a:pt x="0" y="75819"/>
                    <a:pt x="75819" y="0"/>
                    <a:pt x="169291" y="0"/>
                  </a:cubicBezTo>
                  <a:lnTo>
                    <a:pt x="9076309" y="0"/>
                  </a:lnTo>
                  <a:cubicBezTo>
                    <a:pt x="9169781" y="0"/>
                    <a:pt x="9245600" y="75819"/>
                    <a:pt x="9245600" y="169291"/>
                  </a:cubicBezTo>
                  <a:lnTo>
                    <a:pt x="9245600" y="846709"/>
                  </a:lnTo>
                  <a:cubicBezTo>
                    <a:pt x="9245600" y="940181"/>
                    <a:pt x="9169781" y="1016000"/>
                    <a:pt x="9076309" y="1016000"/>
                  </a:cubicBezTo>
                  <a:lnTo>
                    <a:pt x="169291" y="1016000"/>
                  </a:lnTo>
                  <a:cubicBezTo>
                    <a:pt x="75819" y="1016000"/>
                    <a:pt x="0" y="940181"/>
                    <a:pt x="0" y="846709"/>
                  </a:cubicBezTo>
                  <a:close/>
                </a:path>
              </a:pathLst>
            </a:custGeom>
            <a:solidFill>
              <a:srgbClr val="4F81BD"/>
            </a:solidFill>
          </p:spPr>
        </p:sp>
      </p:grpSp>
      <p:sp>
        <p:nvSpPr>
          <p:cNvPr id="9" name="TextBox 9"/>
          <p:cNvSpPr txBox="1"/>
          <p:nvPr/>
        </p:nvSpPr>
        <p:spPr>
          <a:xfrm>
            <a:off x="3700424" y="550633"/>
            <a:ext cx="9708426" cy="6401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319"/>
              </a:lnSpc>
            </a:pPr>
            <a:r>
              <a:rPr lang="en-US" sz="3599">
                <a:solidFill>
                  <a:srgbClr val="000000"/>
                </a:solidFill>
                <a:latin typeface="Times New Roman"/>
              </a:rPr>
              <a:t>«Сказка о попе и о работнике его Балде»</a:t>
            </a:r>
          </a:p>
        </p:txBody>
      </p:sp>
      <p:grpSp>
        <p:nvGrpSpPr>
          <p:cNvPr id="10" name="Group 10"/>
          <p:cNvGrpSpPr/>
          <p:nvPr/>
        </p:nvGrpSpPr>
        <p:grpSpPr>
          <a:xfrm>
            <a:off x="13858908" y="428592"/>
            <a:ext cx="1231948" cy="1071570"/>
            <a:chOff x="0" y="0"/>
            <a:chExt cx="1168070" cy="1016007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1168019" cy="1016000"/>
            </a:xfrm>
            <a:custGeom>
              <a:avLst/>
              <a:gdLst/>
              <a:ahLst/>
              <a:cxnLst/>
              <a:rect l="l" t="t" r="r" b="b"/>
              <a:pathLst>
                <a:path w="1168019" h="1016000">
                  <a:moveTo>
                    <a:pt x="0" y="169291"/>
                  </a:moveTo>
                  <a:cubicBezTo>
                    <a:pt x="0" y="75819"/>
                    <a:pt x="75819" y="0"/>
                    <a:pt x="169291" y="0"/>
                  </a:cubicBezTo>
                  <a:lnTo>
                    <a:pt x="998728" y="0"/>
                  </a:lnTo>
                  <a:cubicBezTo>
                    <a:pt x="1092200" y="0"/>
                    <a:pt x="1168019" y="75819"/>
                    <a:pt x="1168019" y="169291"/>
                  </a:cubicBezTo>
                  <a:lnTo>
                    <a:pt x="1168019" y="846709"/>
                  </a:lnTo>
                  <a:cubicBezTo>
                    <a:pt x="1168019" y="940181"/>
                    <a:pt x="1092200" y="1016000"/>
                    <a:pt x="998728" y="1016000"/>
                  </a:cubicBezTo>
                  <a:lnTo>
                    <a:pt x="169291" y="1016000"/>
                  </a:lnTo>
                  <a:cubicBezTo>
                    <a:pt x="75819" y="1016000"/>
                    <a:pt x="0" y="940181"/>
                    <a:pt x="0" y="846709"/>
                  </a:cubicBezTo>
                  <a:close/>
                </a:path>
              </a:pathLst>
            </a:custGeom>
            <a:solidFill>
              <a:srgbClr val="F2F2F2"/>
            </a:solidFill>
          </p:spPr>
        </p:sp>
        <p:sp>
          <p:nvSpPr>
            <p:cNvPr id="12" name="TextBox 12"/>
            <p:cNvSpPr txBox="1"/>
            <p:nvPr/>
          </p:nvSpPr>
          <p:spPr>
            <a:xfrm>
              <a:off x="0" y="-85725"/>
              <a:ext cx="1168070" cy="1101732"/>
            </a:xfrm>
            <a:prstGeom prst="rect">
              <a:avLst/>
            </a:prstGeom>
          </p:spPr>
          <p:txBody>
            <a:bodyPr lIns="71438" tIns="71438" rIns="71438" bIns="71438" rtlCol="0" anchor="ctr"/>
            <a:lstStyle/>
            <a:p>
              <a:pPr algn="ctr">
                <a:lnSpc>
                  <a:spcPts val="5040"/>
                </a:lnSpc>
              </a:pPr>
              <a:r>
                <a:rPr lang="en-US" sz="4200">
                  <a:solidFill>
                    <a:srgbClr val="000000"/>
                  </a:solidFill>
                  <a:latin typeface="Times New Roman Bold"/>
                </a:rPr>
                <a:t>30</a:t>
              </a:r>
            </a:p>
          </p:txBody>
        </p:sp>
      </p:grpSp>
      <p:grpSp>
        <p:nvGrpSpPr>
          <p:cNvPr id="13" name="Group 13"/>
          <p:cNvGrpSpPr/>
          <p:nvPr/>
        </p:nvGrpSpPr>
        <p:grpSpPr>
          <a:xfrm>
            <a:off x="7000860" y="6215070"/>
            <a:ext cx="7500990" cy="2464611"/>
            <a:chOff x="0" y="0"/>
            <a:chExt cx="7112050" cy="2336816"/>
          </a:xfrm>
        </p:grpSpPr>
        <p:sp>
          <p:nvSpPr>
            <p:cNvPr id="14" name="Freeform 14"/>
            <p:cNvSpPr/>
            <p:nvPr/>
          </p:nvSpPr>
          <p:spPr>
            <a:xfrm>
              <a:off x="0" y="0"/>
              <a:ext cx="7112000" cy="2336800"/>
            </a:xfrm>
            <a:custGeom>
              <a:avLst/>
              <a:gdLst/>
              <a:ahLst/>
              <a:cxnLst/>
              <a:rect l="l" t="t" r="r" b="b"/>
              <a:pathLst>
                <a:path w="7112000" h="2336800">
                  <a:moveTo>
                    <a:pt x="0" y="389509"/>
                  </a:moveTo>
                  <a:cubicBezTo>
                    <a:pt x="0" y="174371"/>
                    <a:pt x="174371" y="0"/>
                    <a:pt x="389509" y="0"/>
                  </a:cubicBezTo>
                  <a:lnTo>
                    <a:pt x="6722618" y="0"/>
                  </a:lnTo>
                  <a:cubicBezTo>
                    <a:pt x="6937629" y="0"/>
                    <a:pt x="7112000" y="174371"/>
                    <a:pt x="7112000" y="389509"/>
                  </a:cubicBezTo>
                  <a:lnTo>
                    <a:pt x="7112000" y="1947291"/>
                  </a:lnTo>
                  <a:cubicBezTo>
                    <a:pt x="7112000" y="2162429"/>
                    <a:pt x="6937629" y="2336800"/>
                    <a:pt x="6722491" y="2336800"/>
                  </a:cubicBezTo>
                  <a:lnTo>
                    <a:pt x="389509" y="2336800"/>
                  </a:lnTo>
                  <a:cubicBezTo>
                    <a:pt x="174371" y="2336800"/>
                    <a:pt x="0" y="2162429"/>
                    <a:pt x="0" y="1947291"/>
                  </a:cubicBezTo>
                  <a:close/>
                </a:path>
              </a:pathLst>
            </a:custGeom>
            <a:solidFill>
              <a:srgbClr val="BFBFBF"/>
            </a:solidFill>
          </p:spPr>
        </p:sp>
        <p:sp>
          <p:nvSpPr>
            <p:cNvPr id="15" name="TextBox 15"/>
            <p:cNvSpPr txBox="1"/>
            <p:nvPr/>
          </p:nvSpPr>
          <p:spPr>
            <a:xfrm>
              <a:off x="0" y="-95250"/>
              <a:ext cx="7112050" cy="2432066"/>
            </a:xfrm>
            <a:prstGeom prst="rect">
              <a:avLst/>
            </a:prstGeom>
          </p:spPr>
          <p:txBody>
            <a:bodyPr lIns="71438" tIns="71438" rIns="71438" bIns="71438" rtlCol="0" anchor="ctr"/>
            <a:lstStyle/>
            <a:p>
              <a:pPr algn="ctr">
                <a:lnSpc>
                  <a:spcPts val="5400"/>
                </a:lnSpc>
              </a:pPr>
              <a:r>
                <a:rPr lang="en-US" sz="4500">
                  <a:solidFill>
                    <a:srgbClr val="000000"/>
                  </a:solidFill>
                  <a:latin typeface="Arial"/>
                </a:rPr>
                <a:t>Полбу</a:t>
              </a:r>
            </a:p>
          </p:txBody>
        </p:sp>
      </p:grpSp>
      <p:grpSp>
        <p:nvGrpSpPr>
          <p:cNvPr id="16" name="Group 16"/>
          <p:cNvGrpSpPr/>
          <p:nvPr/>
        </p:nvGrpSpPr>
        <p:grpSpPr>
          <a:xfrm>
            <a:off x="7000860" y="6215070"/>
            <a:ext cx="7500990" cy="2464611"/>
            <a:chOff x="0" y="0"/>
            <a:chExt cx="7112050" cy="2336816"/>
          </a:xfrm>
        </p:grpSpPr>
        <p:sp>
          <p:nvSpPr>
            <p:cNvPr id="17" name="Freeform 17"/>
            <p:cNvSpPr/>
            <p:nvPr/>
          </p:nvSpPr>
          <p:spPr>
            <a:xfrm>
              <a:off x="0" y="0"/>
              <a:ext cx="7112000" cy="2336800"/>
            </a:xfrm>
            <a:custGeom>
              <a:avLst/>
              <a:gdLst/>
              <a:ahLst/>
              <a:cxnLst/>
              <a:rect l="l" t="t" r="r" b="b"/>
              <a:pathLst>
                <a:path w="7112000" h="2336800">
                  <a:moveTo>
                    <a:pt x="0" y="389509"/>
                  </a:moveTo>
                  <a:cubicBezTo>
                    <a:pt x="0" y="174371"/>
                    <a:pt x="174371" y="0"/>
                    <a:pt x="389509" y="0"/>
                  </a:cubicBezTo>
                  <a:lnTo>
                    <a:pt x="6722618" y="0"/>
                  </a:lnTo>
                  <a:cubicBezTo>
                    <a:pt x="6937629" y="0"/>
                    <a:pt x="7112000" y="174371"/>
                    <a:pt x="7112000" y="389509"/>
                  </a:cubicBezTo>
                  <a:lnTo>
                    <a:pt x="7112000" y="1947291"/>
                  </a:lnTo>
                  <a:cubicBezTo>
                    <a:pt x="7112000" y="2162429"/>
                    <a:pt x="6937629" y="2336800"/>
                    <a:pt x="6722491" y="2336800"/>
                  </a:cubicBezTo>
                  <a:lnTo>
                    <a:pt x="389509" y="2336800"/>
                  </a:lnTo>
                  <a:cubicBezTo>
                    <a:pt x="174371" y="2336800"/>
                    <a:pt x="0" y="2162429"/>
                    <a:pt x="0" y="1947291"/>
                  </a:cubicBezTo>
                  <a:close/>
                </a:path>
              </a:pathLst>
            </a:custGeom>
            <a:solidFill>
              <a:srgbClr val="F2F2F2"/>
            </a:solidFill>
          </p:spPr>
        </p:sp>
        <p:sp>
          <p:nvSpPr>
            <p:cNvPr id="18" name="TextBox 18"/>
            <p:cNvSpPr txBox="1"/>
            <p:nvPr/>
          </p:nvSpPr>
          <p:spPr>
            <a:xfrm>
              <a:off x="0" y="-95250"/>
              <a:ext cx="7112050" cy="2432066"/>
            </a:xfrm>
            <a:prstGeom prst="rect">
              <a:avLst/>
            </a:prstGeom>
          </p:spPr>
          <p:txBody>
            <a:bodyPr lIns="71438" tIns="71438" rIns="71438" bIns="71438" rtlCol="0" anchor="ctr"/>
            <a:lstStyle/>
            <a:p>
              <a:pPr algn="ctr">
                <a:lnSpc>
                  <a:spcPts val="5400"/>
                </a:lnSpc>
              </a:pPr>
              <a:r>
                <a:rPr lang="en-US" sz="4500">
                  <a:solidFill>
                    <a:srgbClr val="000000"/>
                  </a:solidFill>
                  <a:latin typeface="Arial"/>
                </a:rPr>
                <a:t>Какую кашу любил Балда?</a:t>
              </a:r>
            </a:p>
          </p:txBody>
        </p:sp>
      </p:grpSp>
      <p:sp>
        <p:nvSpPr>
          <p:cNvPr id="22" name="Freeform 22" descr="2345859-0ba478e115b911a5.png"/>
          <p:cNvSpPr/>
          <p:nvPr/>
        </p:nvSpPr>
        <p:spPr>
          <a:xfrm flipH="1">
            <a:off x="2928894" y="4305300"/>
            <a:ext cx="3429024" cy="5143500"/>
          </a:xfrm>
          <a:custGeom>
            <a:avLst/>
            <a:gdLst/>
            <a:ahLst/>
            <a:cxnLst/>
            <a:rect l="l" t="t" r="r" b="b"/>
            <a:pathLst>
              <a:path w="3429024" h="5143500">
                <a:moveTo>
                  <a:pt x="3429024" y="0"/>
                </a:moveTo>
                <a:lnTo>
                  <a:pt x="0" y="0"/>
                </a:lnTo>
                <a:lnTo>
                  <a:pt x="0" y="5143500"/>
                </a:lnTo>
                <a:lnTo>
                  <a:pt x="3429024" y="5143500"/>
                </a:lnTo>
                <a:lnTo>
                  <a:pt x="3429024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sp>
        <p:nvSpPr>
          <p:cNvPr id="23" name="Стрелка вправо 22">
            <a:hlinkClick r:id="rId5" action="ppaction://hlinksldjump"/>
          </p:cNvPr>
          <p:cNvSpPr/>
          <p:nvPr/>
        </p:nvSpPr>
        <p:spPr>
          <a:xfrm>
            <a:off x="13258800" y="9182100"/>
            <a:ext cx="2286000" cy="762000"/>
          </a:xfrm>
          <a:prstGeom prst="rightArrow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e-BY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16666" b="-16666"/>
            </a:stretch>
          </a:blipFill>
        </p:spPr>
      </p:sp>
      <p:grpSp>
        <p:nvGrpSpPr>
          <p:cNvPr id="3" name="Group 3"/>
          <p:cNvGrpSpPr/>
          <p:nvPr/>
        </p:nvGrpSpPr>
        <p:grpSpPr>
          <a:xfrm>
            <a:off x="2500266" y="214278"/>
            <a:ext cx="13287468" cy="9858444"/>
            <a:chOff x="0" y="0"/>
            <a:chExt cx="12598488" cy="9347265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12598527" cy="9347327"/>
            </a:xfrm>
            <a:custGeom>
              <a:avLst/>
              <a:gdLst/>
              <a:ahLst/>
              <a:cxnLst/>
              <a:rect l="l" t="t" r="r" b="b"/>
              <a:pathLst>
                <a:path w="12598527" h="9347327">
                  <a:moveTo>
                    <a:pt x="0" y="0"/>
                  </a:moveTo>
                  <a:lnTo>
                    <a:pt x="12598527" y="0"/>
                  </a:lnTo>
                  <a:lnTo>
                    <a:pt x="12598527" y="9347327"/>
                  </a:lnTo>
                  <a:lnTo>
                    <a:pt x="0" y="9347327"/>
                  </a:lnTo>
                  <a:close/>
                </a:path>
              </a:pathLst>
            </a:custGeom>
            <a:solidFill>
              <a:srgbClr val="4F81BD"/>
            </a:solidFill>
          </p:spPr>
        </p:sp>
      </p:grpSp>
      <p:sp>
        <p:nvSpPr>
          <p:cNvPr id="6" name="Freeform 6" descr="2345859-0ba478e115b911a5.png"/>
          <p:cNvSpPr/>
          <p:nvPr/>
        </p:nvSpPr>
        <p:spPr>
          <a:xfrm flipH="1">
            <a:off x="9572628" y="3643302"/>
            <a:ext cx="2364550" cy="2893239"/>
          </a:xfrm>
          <a:custGeom>
            <a:avLst/>
            <a:gdLst/>
            <a:ahLst/>
            <a:cxnLst/>
            <a:rect l="l" t="t" r="r" b="b"/>
            <a:pathLst>
              <a:path w="2364550" h="2893239">
                <a:moveTo>
                  <a:pt x="2364550" y="0"/>
                </a:moveTo>
                <a:lnTo>
                  <a:pt x="0" y="0"/>
                </a:lnTo>
                <a:lnTo>
                  <a:pt x="0" y="2893239"/>
                </a:lnTo>
                <a:lnTo>
                  <a:pt x="2364550" y="2893239"/>
                </a:lnTo>
                <a:lnTo>
                  <a:pt x="2364550" y="0"/>
                </a:lnTo>
                <a:close/>
              </a:path>
            </a:pathLst>
          </a:custGeom>
          <a:blipFill>
            <a:blip r:embed="rId3"/>
            <a:stretch>
              <a:fillRect b="-53"/>
            </a:stretch>
          </a:blipFill>
        </p:spPr>
      </p:sp>
      <p:grpSp>
        <p:nvGrpSpPr>
          <p:cNvPr id="7" name="Group 7"/>
          <p:cNvGrpSpPr/>
          <p:nvPr/>
        </p:nvGrpSpPr>
        <p:grpSpPr>
          <a:xfrm>
            <a:off x="3678993" y="428592"/>
            <a:ext cx="9751286" cy="1071570"/>
            <a:chOff x="0" y="0"/>
            <a:chExt cx="9245664" cy="1016007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9245600" cy="1016000"/>
            </a:xfrm>
            <a:custGeom>
              <a:avLst/>
              <a:gdLst/>
              <a:ahLst/>
              <a:cxnLst/>
              <a:rect l="l" t="t" r="r" b="b"/>
              <a:pathLst>
                <a:path w="9245600" h="1016000">
                  <a:moveTo>
                    <a:pt x="0" y="169291"/>
                  </a:moveTo>
                  <a:cubicBezTo>
                    <a:pt x="0" y="75819"/>
                    <a:pt x="75819" y="0"/>
                    <a:pt x="169291" y="0"/>
                  </a:cubicBezTo>
                  <a:lnTo>
                    <a:pt x="9076309" y="0"/>
                  </a:lnTo>
                  <a:cubicBezTo>
                    <a:pt x="9169781" y="0"/>
                    <a:pt x="9245600" y="75819"/>
                    <a:pt x="9245600" y="169291"/>
                  </a:cubicBezTo>
                  <a:lnTo>
                    <a:pt x="9245600" y="846709"/>
                  </a:lnTo>
                  <a:cubicBezTo>
                    <a:pt x="9245600" y="940181"/>
                    <a:pt x="9169781" y="1016000"/>
                    <a:pt x="9076309" y="1016000"/>
                  </a:cubicBezTo>
                  <a:lnTo>
                    <a:pt x="169291" y="1016000"/>
                  </a:lnTo>
                  <a:cubicBezTo>
                    <a:pt x="75819" y="1016000"/>
                    <a:pt x="0" y="940181"/>
                    <a:pt x="0" y="846709"/>
                  </a:cubicBezTo>
                  <a:close/>
                </a:path>
              </a:pathLst>
            </a:custGeom>
            <a:solidFill>
              <a:srgbClr val="4F81BD"/>
            </a:solidFill>
          </p:spPr>
        </p:sp>
      </p:grpSp>
      <p:sp>
        <p:nvSpPr>
          <p:cNvPr id="9" name="TextBox 9"/>
          <p:cNvSpPr txBox="1"/>
          <p:nvPr/>
        </p:nvSpPr>
        <p:spPr>
          <a:xfrm>
            <a:off x="3700424" y="550633"/>
            <a:ext cx="9708426" cy="6401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319"/>
              </a:lnSpc>
            </a:pPr>
            <a:r>
              <a:rPr lang="en-US" sz="3599">
                <a:solidFill>
                  <a:srgbClr val="000000"/>
                </a:solidFill>
                <a:latin typeface="Times New Roman"/>
              </a:rPr>
              <a:t>«Сказка о попе и о работнике его Балде»</a:t>
            </a:r>
          </a:p>
        </p:txBody>
      </p:sp>
      <p:grpSp>
        <p:nvGrpSpPr>
          <p:cNvPr id="10" name="Group 10"/>
          <p:cNvGrpSpPr/>
          <p:nvPr/>
        </p:nvGrpSpPr>
        <p:grpSpPr>
          <a:xfrm>
            <a:off x="13858908" y="428592"/>
            <a:ext cx="1231948" cy="1071570"/>
            <a:chOff x="0" y="0"/>
            <a:chExt cx="1168070" cy="1016007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1168019" cy="1016000"/>
            </a:xfrm>
            <a:custGeom>
              <a:avLst/>
              <a:gdLst/>
              <a:ahLst/>
              <a:cxnLst/>
              <a:rect l="l" t="t" r="r" b="b"/>
              <a:pathLst>
                <a:path w="1168019" h="1016000">
                  <a:moveTo>
                    <a:pt x="0" y="169291"/>
                  </a:moveTo>
                  <a:cubicBezTo>
                    <a:pt x="0" y="75819"/>
                    <a:pt x="75819" y="0"/>
                    <a:pt x="169291" y="0"/>
                  </a:cubicBezTo>
                  <a:lnTo>
                    <a:pt x="998728" y="0"/>
                  </a:lnTo>
                  <a:cubicBezTo>
                    <a:pt x="1092200" y="0"/>
                    <a:pt x="1168019" y="75819"/>
                    <a:pt x="1168019" y="169291"/>
                  </a:cubicBezTo>
                  <a:lnTo>
                    <a:pt x="1168019" y="846709"/>
                  </a:lnTo>
                  <a:cubicBezTo>
                    <a:pt x="1168019" y="940181"/>
                    <a:pt x="1092200" y="1016000"/>
                    <a:pt x="998728" y="1016000"/>
                  </a:cubicBezTo>
                  <a:lnTo>
                    <a:pt x="169291" y="1016000"/>
                  </a:lnTo>
                  <a:cubicBezTo>
                    <a:pt x="75819" y="1016000"/>
                    <a:pt x="0" y="940181"/>
                    <a:pt x="0" y="846709"/>
                  </a:cubicBezTo>
                  <a:close/>
                </a:path>
              </a:pathLst>
            </a:custGeom>
            <a:solidFill>
              <a:srgbClr val="F2F2F2"/>
            </a:solidFill>
          </p:spPr>
        </p:sp>
        <p:sp>
          <p:nvSpPr>
            <p:cNvPr id="12" name="TextBox 12"/>
            <p:cNvSpPr txBox="1"/>
            <p:nvPr/>
          </p:nvSpPr>
          <p:spPr>
            <a:xfrm>
              <a:off x="0" y="-85725"/>
              <a:ext cx="1168070" cy="1101732"/>
            </a:xfrm>
            <a:prstGeom prst="rect">
              <a:avLst/>
            </a:prstGeom>
          </p:spPr>
          <p:txBody>
            <a:bodyPr lIns="71438" tIns="71438" rIns="71438" bIns="71438" rtlCol="0" anchor="ctr"/>
            <a:lstStyle/>
            <a:p>
              <a:pPr algn="ctr">
                <a:lnSpc>
                  <a:spcPts val="5040"/>
                </a:lnSpc>
              </a:pPr>
              <a:r>
                <a:rPr lang="en-US" sz="4200">
                  <a:solidFill>
                    <a:srgbClr val="000000"/>
                  </a:solidFill>
                  <a:latin typeface="Times New Roman Bold"/>
                </a:rPr>
                <a:t>40</a:t>
              </a:r>
            </a:p>
          </p:txBody>
        </p:sp>
      </p:grpSp>
      <p:grpSp>
        <p:nvGrpSpPr>
          <p:cNvPr id="13" name="Group 13"/>
          <p:cNvGrpSpPr/>
          <p:nvPr/>
        </p:nvGrpSpPr>
        <p:grpSpPr>
          <a:xfrm>
            <a:off x="7000860" y="6215070"/>
            <a:ext cx="7500990" cy="2464611"/>
            <a:chOff x="0" y="0"/>
            <a:chExt cx="7112050" cy="2336816"/>
          </a:xfrm>
        </p:grpSpPr>
        <p:sp>
          <p:nvSpPr>
            <p:cNvPr id="14" name="Freeform 14"/>
            <p:cNvSpPr/>
            <p:nvPr/>
          </p:nvSpPr>
          <p:spPr>
            <a:xfrm>
              <a:off x="0" y="0"/>
              <a:ext cx="7112000" cy="2336800"/>
            </a:xfrm>
            <a:custGeom>
              <a:avLst/>
              <a:gdLst/>
              <a:ahLst/>
              <a:cxnLst/>
              <a:rect l="l" t="t" r="r" b="b"/>
              <a:pathLst>
                <a:path w="7112000" h="2336800">
                  <a:moveTo>
                    <a:pt x="0" y="389509"/>
                  </a:moveTo>
                  <a:cubicBezTo>
                    <a:pt x="0" y="174371"/>
                    <a:pt x="174371" y="0"/>
                    <a:pt x="389509" y="0"/>
                  </a:cubicBezTo>
                  <a:lnTo>
                    <a:pt x="6722618" y="0"/>
                  </a:lnTo>
                  <a:cubicBezTo>
                    <a:pt x="6937629" y="0"/>
                    <a:pt x="7112000" y="174371"/>
                    <a:pt x="7112000" y="389509"/>
                  </a:cubicBezTo>
                  <a:lnTo>
                    <a:pt x="7112000" y="1947291"/>
                  </a:lnTo>
                  <a:cubicBezTo>
                    <a:pt x="7112000" y="2162429"/>
                    <a:pt x="6937629" y="2336800"/>
                    <a:pt x="6722491" y="2336800"/>
                  </a:cubicBezTo>
                  <a:lnTo>
                    <a:pt x="389509" y="2336800"/>
                  </a:lnTo>
                  <a:cubicBezTo>
                    <a:pt x="174371" y="2336800"/>
                    <a:pt x="0" y="2162429"/>
                    <a:pt x="0" y="1947291"/>
                  </a:cubicBezTo>
                  <a:close/>
                </a:path>
              </a:pathLst>
            </a:custGeom>
            <a:solidFill>
              <a:srgbClr val="BFBFBF"/>
            </a:solidFill>
          </p:spPr>
        </p:sp>
        <p:sp>
          <p:nvSpPr>
            <p:cNvPr id="15" name="TextBox 15"/>
            <p:cNvSpPr txBox="1"/>
            <p:nvPr/>
          </p:nvSpPr>
          <p:spPr>
            <a:xfrm>
              <a:off x="0" y="-95250"/>
              <a:ext cx="7112050" cy="2432066"/>
            </a:xfrm>
            <a:prstGeom prst="rect">
              <a:avLst/>
            </a:prstGeom>
          </p:spPr>
          <p:txBody>
            <a:bodyPr lIns="71438" tIns="71438" rIns="71438" bIns="71438" rtlCol="0" anchor="ctr"/>
            <a:lstStyle/>
            <a:p>
              <a:pPr algn="ctr">
                <a:lnSpc>
                  <a:spcPts val="5400"/>
                </a:lnSpc>
              </a:pPr>
              <a:r>
                <a:rPr lang="en-US" sz="4500">
                  <a:solidFill>
                    <a:srgbClr val="000000"/>
                  </a:solidFill>
                  <a:latin typeface="Arial"/>
                </a:rPr>
                <a:t>За семерых</a:t>
              </a:r>
            </a:p>
          </p:txBody>
        </p:sp>
      </p:grpSp>
      <p:grpSp>
        <p:nvGrpSpPr>
          <p:cNvPr id="16" name="Group 16"/>
          <p:cNvGrpSpPr/>
          <p:nvPr/>
        </p:nvGrpSpPr>
        <p:grpSpPr>
          <a:xfrm>
            <a:off x="7000860" y="6215070"/>
            <a:ext cx="7500990" cy="2464611"/>
            <a:chOff x="0" y="0"/>
            <a:chExt cx="7112050" cy="2336816"/>
          </a:xfrm>
        </p:grpSpPr>
        <p:sp>
          <p:nvSpPr>
            <p:cNvPr id="17" name="Freeform 17"/>
            <p:cNvSpPr/>
            <p:nvPr/>
          </p:nvSpPr>
          <p:spPr>
            <a:xfrm>
              <a:off x="0" y="0"/>
              <a:ext cx="7112000" cy="2336800"/>
            </a:xfrm>
            <a:custGeom>
              <a:avLst/>
              <a:gdLst/>
              <a:ahLst/>
              <a:cxnLst/>
              <a:rect l="l" t="t" r="r" b="b"/>
              <a:pathLst>
                <a:path w="7112000" h="2336800">
                  <a:moveTo>
                    <a:pt x="0" y="389509"/>
                  </a:moveTo>
                  <a:cubicBezTo>
                    <a:pt x="0" y="174371"/>
                    <a:pt x="174371" y="0"/>
                    <a:pt x="389509" y="0"/>
                  </a:cubicBezTo>
                  <a:lnTo>
                    <a:pt x="6722618" y="0"/>
                  </a:lnTo>
                  <a:cubicBezTo>
                    <a:pt x="6937629" y="0"/>
                    <a:pt x="7112000" y="174371"/>
                    <a:pt x="7112000" y="389509"/>
                  </a:cubicBezTo>
                  <a:lnTo>
                    <a:pt x="7112000" y="1947291"/>
                  </a:lnTo>
                  <a:cubicBezTo>
                    <a:pt x="7112000" y="2162429"/>
                    <a:pt x="6937629" y="2336800"/>
                    <a:pt x="6722491" y="2336800"/>
                  </a:cubicBezTo>
                  <a:lnTo>
                    <a:pt x="389509" y="2336800"/>
                  </a:lnTo>
                  <a:cubicBezTo>
                    <a:pt x="174371" y="2336800"/>
                    <a:pt x="0" y="2162429"/>
                    <a:pt x="0" y="1947291"/>
                  </a:cubicBezTo>
                  <a:close/>
                </a:path>
              </a:pathLst>
            </a:custGeom>
            <a:solidFill>
              <a:srgbClr val="F2F2F2"/>
            </a:solidFill>
          </p:spPr>
        </p:sp>
        <p:sp>
          <p:nvSpPr>
            <p:cNvPr id="18" name="TextBox 18"/>
            <p:cNvSpPr txBox="1"/>
            <p:nvPr/>
          </p:nvSpPr>
          <p:spPr>
            <a:xfrm>
              <a:off x="0" y="-95250"/>
              <a:ext cx="7112050" cy="2432066"/>
            </a:xfrm>
            <a:prstGeom prst="rect">
              <a:avLst/>
            </a:prstGeom>
          </p:spPr>
          <p:txBody>
            <a:bodyPr lIns="71438" tIns="71438" rIns="71438" bIns="71438" rtlCol="0" anchor="ctr"/>
            <a:lstStyle/>
            <a:p>
              <a:pPr algn="ctr">
                <a:lnSpc>
                  <a:spcPts val="5400"/>
                </a:lnSpc>
              </a:pPr>
              <a:r>
                <a:rPr lang="en-US" sz="4500">
                  <a:solidFill>
                    <a:srgbClr val="000000"/>
                  </a:solidFill>
                  <a:latin typeface="Arial"/>
                </a:rPr>
                <a:t>За скольких человек работал Балда?</a:t>
              </a:r>
            </a:p>
          </p:txBody>
        </p:sp>
      </p:grpSp>
      <p:sp>
        <p:nvSpPr>
          <p:cNvPr id="22" name="Freeform 22" descr="2345859-0ba478e115b911a5.png"/>
          <p:cNvSpPr/>
          <p:nvPr/>
        </p:nvSpPr>
        <p:spPr>
          <a:xfrm flipH="1">
            <a:off x="2902457" y="4071936"/>
            <a:ext cx="3429024" cy="5143500"/>
          </a:xfrm>
          <a:custGeom>
            <a:avLst/>
            <a:gdLst/>
            <a:ahLst/>
            <a:cxnLst/>
            <a:rect l="l" t="t" r="r" b="b"/>
            <a:pathLst>
              <a:path w="3429024" h="5143500">
                <a:moveTo>
                  <a:pt x="3429024" y="0"/>
                </a:moveTo>
                <a:lnTo>
                  <a:pt x="0" y="0"/>
                </a:lnTo>
                <a:lnTo>
                  <a:pt x="0" y="5143500"/>
                </a:lnTo>
                <a:lnTo>
                  <a:pt x="3429024" y="5143500"/>
                </a:lnTo>
                <a:lnTo>
                  <a:pt x="3429024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sp>
        <p:nvSpPr>
          <p:cNvPr id="23" name="Стрелка вправо 22">
            <a:hlinkClick r:id="rId5" action="ppaction://hlinksldjump"/>
          </p:cNvPr>
          <p:cNvSpPr/>
          <p:nvPr/>
        </p:nvSpPr>
        <p:spPr>
          <a:xfrm>
            <a:off x="13258800" y="9182100"/>
            <a:ext cx="2286000" cy="762000"/>
          </a:xfrm>
          <a:prstGeom prst="rightArrow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e-BY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16666" b="-16666"/>
            </a:stretch>
          </a:blipFill>
        </p:spPr>
      </p:sp>
      <p:grpSp>
        <p:nvGrpSpPr>
          <p:cNvPr id="3" name="Group 3"/>
          <p:cNvGrpSpPr/>
          <p:nvPr/>
        </p:nvGrpSpPr>
        <p:grpSpPr>
          <a:xfrm>
            <a:off x="2500266" y="214278"/>
            <a:ext cx="13287468" cy="9858444"/>
            <a:chOff x="0" y="0"/>
            <a:chExt cx="12598488" cy="9347265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12598527" cy="9347327"/>
            </a:xfrm>
            <a:custGeom>
              <a:avLst/>
              <a:gdLst/>
              <a:ahLst/>
              <a:cxnLst/>
              <a:rect l="l" t="t" r="r" b="b"/>
              <a:pathLst>
                <a:path w="12598527" h="9347327">
                  <a:moveTo>
                    <a:pt x="0" y="0"/>
                  </a:moveTo>
                  <a:lnTo>
                    <a:pt x="12598527" y="0"/>
                  </a:lnTo>
                  <a:lnTo>
                    <a:pt x="12598527" y="9347327"/>
                  </a:lnTo>
                  <a:lnTo>
                    <a:pt x="0" y="9347327"/>
                  </a:lnTo>
                  <a:close/>
                </a:path>
              </a:pathLst>
            </a:custGeom>
            <a:solidFill>
              <a:srgbClr val="4F81BD"/>
            </a:solidFill>
          </p:spPr>
        </p:sp>
      </p:grpSp>
      <p:sp>
        <p:nvSpPr>
          <p:cNvPr id="6" name="Freeform 6" descr="2345859-0ba478e115b911a5.png"/>
          <p:cNvSpPr/>
          <p:nvPr/>
        </p:nvSpPr>
        <p:spPr>
          <a:xfrm flipH="1">
            <a:off x="9572628" y="3643302"/>
            <a:ext cx="2364550" cy="2893239"/>
          </a:xfrm>
          <a:custGeom>
            <a:avLst/>
            <a:gdLst/>
            <a:ahLst/>
            <a:cxnLst/>
            <a:rect l="l" t="t" r="r" b="b"/>
            <a:pathLst>
              <a:path w="2364550" h="2893239">
                <a:moveTo>
                  <a:pt x="2364550" y="0"/>
                </a:moveTo>
                <a:lnTo>
                  <a:pt x="0" y="0"/>
                </a:lnTo>
                <a:lnTo>
                  <a:pt x="0" y="2893239"/>
                </a:lnTo>
                <a:lnTo>
                  <a:pt x="2364550" y="2893239"/>
                </a:lnTo>
                <a:lnTo>
                  <a:pt x="2364550" y="0"/>
                </a:lnTo>
                <a:close/>
              </a:path>
            </a:pathLst>
          </a:custGeom>
          <a:blipFill>
            <a:blip r:embed="rId3"/>
            <a:stretch>
              <a:fillRect b="-53"/>
            </a:stretch>
          </a:blipFill>
        </p:spPr>
      </p:sp>
      <p:grpSp>
        <p:nvGrpSpPr>
          <p:cNvPr id="7" name="Group 7"/>
          <p:cNvGrpSpPr/>
          <p:nvPr/>
        </p:nvGrpSpPr>
        <p:grpSpPr>
          <a:xfrm>
            <a:off x="3678993" y="428592"/>
            <a:ext cx="9751286" cy="1071570"/>
            <a:chOff x="0" y="0"/>
            <a:chExt cx="9245664" cy="1016007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9245600" cy="1016000"/>
            </a:xfrm>
            <a:custGeom>
              <a:avLst/>
              <a:gdLst/>
              <a:ahLst/>
              <a:cxnLst/>
              <a:rect l="l" t="t" r="r" b="b"/>
              <a:pathLst>
                <a:path w="9245600" h="1016000">
                  <a:moveTo>
                    <a:pt x="0" y="169291"/>
                  </a:moveTo>
                  <a:cubicBezTo>
                    <a:pt x="0" y="75819"/>
                    <a:pt x="75819" y="0"/>
                    <a:pt x="169291" y="0"/>
                  </a:cubicBezTo>
                  <a:lnTo>
                    <a:pt x="9076309" y="0"/>
                  </a:lnTo>
                  <a:cubicBezTo>
                    <a:pt x="9169781" y="0"/>
                    <a:pt x="9245600" y="75819"/>
                    <a:pt x="9245600" y="169291"/>
                  </a:cubicBezTo>
                  <a:lnTo>
                    <a:pt x="9245600" y="846709"/>
                  </a:lnTo>
                  <a:cubicBezTo>
                    <a:pt x="9245600" y="940181"/>
                    <a:pt x="9169781" y="1016000"/>
                    <a:pt x="9076309" y="1016000"/>
                  </a:cubicBezTo>
                  <a:lnTo>
                    <a:pt x="169291" y="1016000"/>
                  </a:lnTo>
                  <a:cubicBezTo>
                    <a:pt x="75819" y="1016000"/>
                    <a:pt x="0" y="940181"/>
                    <a:pt x="0" y="846709"/>
                  </a:cubicBezTo>
                  <a:close/>
                </a:path>
              </a:pathLst>
            </a:custGeom>
            <a:solidFill>
              <a:srgbClr val="4F81BD"/>
            </a:solidFill>
          </p:spPr>
        </p:sp>
      </p:grpSp>
      <p:sp>
        <p:nvSpPr>
          <p:cNvPr id="9" name="TextBox 9"/>
          <p:cNvSpPr txBox="1"/>
          <p:nvPr/>
        </p:nvSpPr>
        <p:spPr>
          <a:xfrm>
            <a:off x="3700424" y="550633"/>
            <a:ext cx="9708426" cy="6401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319"/>
              </a:lnSpc>
            </a:pPr>
            <a:r>
              <a:rPr lang="en-US" sz="3599">
                <a:solidFill>
                  <a:srgbClr val="000000"/>
                </a:solidFill>
                <a:latin typeface="Times New Roman"/>
              </a:rPr>
              <a:t>«Сказка о попе и о работнике его Балде»</a:t>
            </a:r>
          </a:p>
        </p:txBody>
      </p:sp>
      <p:grpSp>
        <p:nvGrpSpPr>
          <p:cNvPr id="10" name="Group 10"/>
          <p:cNvGrpSpPr/>
          <p:nvPr/>
        </p:nvGrpSpPr>
        <p:grpSpPr>
          <a:xfrm>
            <a:off x="13858908" y="428592"/>
            <a:ext cx="1231948" cy="1071570"/>
            <a:chOff x="0" y="0"/>
            <a:chExt cx="1168070" cy="1016007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1168019" cy="1016000"/>
            </a:xfrm>
            <a:custGeom>
              <a:avLst/>
              <a:gdLst/>
              <a:ahLst/>
              <a:cxnLst/>
              <a:rect l="l" t="t" r="r" b="b"/>
              <a:pathLst>
                <a:path w="1168019" h="1016000">
                  <a:moveTo>
                    <a:pt x="0" y="169291"/>
                  </a:moveTo>
                  <a:cubicBezTo>
                    <a:pt x="0" y="75819"/>
                    <a:pt x="75819" y="0"/>
                    <a:pt x="169291" y="0"/>
                  </a:cubicBezTo>
                  <a:lnTo>
                    <a:pt x="998728" y="0"/>
                  </a:lnTo>
                  <a:cubicBezTo>
                    <a:pt x="1092200" y="0"/>
                    <a:pt x="1168019" y="75819"/>
                    <a:pt x="1168019" y="169291"/>
                  </a:cubicBezTo>
                  <a:lnTo>
                    <a:pt x="1168019" y="846709"/>
                  </a:lnTo>
                  <a:cubicBezTo>
                    <a:pt x="1168019" y="940181"/>
                    <a:pt x="1092200" y="1016000"/>
                    <a:pt x="998728" y="1016000"/>
                  </a:cubicBezTo>
                  <a:lnTo>
                    <a:pt x="169291" y="1016000"/>
                  </a:lnTo>
                  <a:cubicBezTo>
                    <a:pt x="75819" y="1016000"/>
                    <a:pt x="0" y="940181"/>
                    <a:pt x="0" y="846709"/>
                  </a:cubicBezTo>
                  <a:close/>
                </a:path>
              </a:pathLst>
            </a:custGeom>
            <a:solidFill>
              <a:srgbClr val="F2F2F2"/>
            </a:solidFill>
          </p:spPr>
        </p:sp>
        <p:sp>
          <p:nvSpPr>
            <p:cNvPr id="12" name="TextBox 12"/>
            <p:cNvSpPr txBox="1"/>
            <p:nvPr/>
          </p:nvSpPr>
          <p:spPr>
            <a:xfrm>
              <a:off x="0" y="-85725"/>
              <a:ext cx="1168070" cy="1101732"/>
            </a:xfrm>
            <a:prstGeom prst="rect">
              <a:avLst/>
            </a:prstGeom>
          </p:spPr>
          <p:txBody>
            <a:bodyPr lIns="71438" tIns="71438" rIns="71438" bIns="71438" rtlCol="0" anchor="ctr"/>
            <a:lstStyle/>
            <a:p>
              <a:pPr algn="ctr">
                <a:lnSpc>
                  <a:spcPts val="5040"/>
                </a:lnSpc>
              </a:pPr>
              <a:r>
                <a:rPr lang="en-US" sz="4200">
                  <a:solidFill>
                    <a:srgbClr val="000000"/>
                  </a:solidFill>
                  <a:latin typeface="Times New Roman Bold"/>
                </a:rPr>
                <a:t>50</a:t>
              </a:r>
            </a:p>
          </p:txBody>
        </p:sp>
      </p:grpSp>
      <p:grpSp>
        <p:nvGrpSpPr>
          <p:cNvPr id="13" name="Group 13"/>
          <p:cNvGrpSpPr/>
          <p:nvPr/>
        </p:nvGrpSpPr>
        <p:grpSpPr>
          <a:xfrm>
            <a:off x="7000860" y="6215070"/>
            <a:ext cx="7500990" cy="2464611"/>
            <a:chOff x="0" y="0"/>
            <a:chExt cx="7112050" cy="2336816"/>
          </a:xfrm>
        </p:grpSpPr>
        <p:sp>
          <p:nvSpPr>
            <p:cNvPr id="14" name="Freeform 14"/>
            <p:cNvSpPr/>
            <p:nvPr/>
          </p:nvSpPr>
          <p:spPr>
            <a:xfrm>
              <a:off x="0" y="0"/>
              <a:ext cx="7112000" cy="2336800"/>
            </a:xfrm>
            <a:custGeom>
              <a:avLst/>
              <a:gdLst/>
              <a:ahLst/>
              <a:cxnLst/>
              <a:rect l="l" t="t" r="r" b="b"/>
              <a:pathLst>
                <a:path w="7112000" h="2336800">
                  <a:moveTo>
                    <a:pt x="0" y="389509"/>
                  </a:moveTo>
                  <a:cubicBezTo>
                    <a:pt x="0" y="174371"/>
                    <a:pt x="174371" y="0"/>
                    <a:pt x="389509" y="0"/>
                  </a:cubicBezTo>
                  <a:lnTo>
                    <a:pt x="6722618" y="0"/>
                  </a:lnTo>
                  <a:cubicBezTo>
                    <a:pt x="6937629" y="0"/>
                    <a:pt x="7112000" y="174371"/>
                    <a:pt x="7112000" y="389509"/>
                  </a:cubicBezTo>
                  <a:lnTo>
                    <a:pt x="7112000" y="1947291"/>
                  </a:lnTo>
                  <a:cubicBezTo>
                    <a:pt x="7112000" y="2162429"/>
                    <a:pt x="6937629" y="2336800"/>
                    <a:pt x="6722491" y="2336800"/>
                  </a:cubicBezTo>
                  <a:lnTo>
                    <a:pt x="389509" y="2336800"/>
                  </a:lnTo>
                  <a:cubicBezTo>
                    <a:pt x="174371" y="2336800"/>
                    <a:pt x="0" y="2162429"/>
                    <a:pt x="0" y="1947291"/>
                  </a:cubicBezTo>
                  <a:close/>
                </a:path>
              </a:pathLst>
            </a:custGeom>
            <a:solidFill>
              <a:srgbClr val="BFBFBF"/>
            </a:solidFill>
          </p:spPr>
        </p:sp>
        <p:sp>
          <p:nvSpPr>
            <p:cNvPr id="15" name="TextBox 15"/>
            <p:cNvSpPr txBox="1"/>
            <p:nvPr/>
          </p:nvSpPr>
          <p:spPr>
            <a:xfrm>
              <a:off x="0" y="-95250"/>
              <a:ext cx="7112050" cy="2432066"/>
            </a:xfrm>
            <a:prstGeom prst="rect">
              <a:avLst/>
            </a:prstGeom>
          </p:spPr>
          <p:txBody>
            <a:bodyPr lIns="71438" tIns="71438" rIns="71438" bIns="71438" rtlCol="0" anchor="ctr"/>
            <a:lstStyle/>
            <a:p>
              <a:pPr algn="ctr">
                <a:lnSpc>
                  <a:spcPts val="5400"/>
                </a:lnSpc>
              </a:pPr>
              <a:r>
                <a:rPr lang="en-US" sz="4500">
                  <a:solidFill>
                    <a:srgbClr val="000000"/>
                  </a:solidFill>
                  <a:latin typeface="Arial"/>
                </a:rPr>
                <a:t>Трёх</a:t>
              </a:r>
            </a:p>
          </p:txBody>
        </p:sp>
      </p:grpSp>
      <p:grpSp>
        <p:nvGrpSpPr>
          <p:cNvPr id="16" name="Group 16"/>
          <p:cNvGrpSpPr/>
          <p:nvPr/>
        </p:nvGrpSpPr>
        <p:grpSpPr>
          <a:xfrm>
            <a:off x="7000860" y="6215070"/>
            <a:ext cx="7500990" cy="2464611"/>
            <a:chOff x="0" y="0"/>
            <a:chExt cx="7112050" cy="2336816"/>
          </a:xfrm>
        </p:grpSpPr>
        <p:sp>
          <p:nvSpPr>
            <p:cNvPr id="17" name="Freeform 17"/>
            <p:cNvSpPr/>
            <p:nvPr/>
          </p:nvSpPr>
          <p:spPr>
            <a:xfrm>
              <a:off x="0" y="0"/>
              <a:ext cx="7112000" cy="2336800"/>
            </a:xfrm>
            <a:custGeom>
              <a:avLst/>
              <a:gdLst/>
              <a:ahLst/>
              <a:cxnLst/>
              <a:rect l="l" t="t" r="r" b="b"/>
              <a:pathLst>
                <a:path w="7112000" h="2336800">
                  <a:moveTo>
                    <a:pt x="0" y="389509"/>
                  </a:moveTo>
                  <a:cubicBezTo>
                    <a:pt x="0" y="174371"/>
                    <a:pt x="174371" y="0"/>
                    <a:pt x="389509" y="0"/>
                  </a:cubicBezTo>
                  <a:lnTo>
                    <a:pt x="6722618" y="0"/>
                  </a:lnTo>
                  <a:cubicBezTo>
                    <a:pt x="6937629" y="0"/>
                    <a:pt x="7112000" y="174371"/>
                    <a:pt x="7112000" y="389509"/>
                  </a:cubicBezTo>
                  <a:lnTo>
                    <a:pt x="7112000" y="1947291"/>
                  </a:lnTo>
                  <a:cubicBezTo>
                    <a:pt x="7112000" y="2162429"/>
                    <a:pt x="6937629" y="2336800"/>
                    <a:pt x="6722491" y="2336800"/>
                  </a:cubicBezTo>
                  <a:lnTo>
                    <a:pt x="389509" y="2336800"/>
                  </a:lnTo>
                  <a:cubicBezTo>
                    <a:pt x="174371" y="2336800"/>
                    <a:pt x="0" y="2162429"/>
                    <a:pt x="0" y="1947291"/>
                  </a:cubicBezTo>
                  <a:close/>
                </a:path>
              </a:pathLst>
            </a:custGeom>
            <a:solidFill>
              <a:srgbClr val="F2F2F2"/>
            </a:solidFill>
          </p:spPr>
        </p:sp>
        <p:sp>
          <p:nvSpPr>
            <p:cNvPr id="18" name="TextBox 18"/>
            <p:cNvSpPr txBox="1"/>
            <p:nvPr/>
          </p:nvSpPr>
          <p:spPr>
            <a:xfrm>
              <a:off x="0" y="-95250"/>
              <a:ext cx="7112050" cy="2432066"/>
            </a:xfrm>
            <a:prstGeom prst="rect">
              <a:avLst/>
            </a:prstGeom>
          </p:spPr>
          <p:txBody>
            <a:bodyPr lIns="71438" tIns="71438" rIns="71438" bIns="71438" rtlCol="0" anchor="ctr"/>
            <a:lstStyle/>
            <a:p>
              <a:pPr algn="ctr">
                <a:lnSpc>
                  <a:spcPts val="5400"/>
                </a:lnSpc>
              </a:pPr>
              <a:r>
                <a:rPr lang="en-US" sz="4500">
                  <a:solidFill>
                    <a:srgbClr val="000000"/>
                  </a:solidFill>
                  <a:latin typeface="Arial"/>
                </a:rPr>
                <a:t>Скольких работников Балда «сэкономил» попу?</a:t>
              </a:r>
            </a:p>
          </p:txBody>
        </p:sp>
      </p:grpSp>
      <p:sp>
        <p:nvSpPr>
          <p:cNvPr id="22" name="Freeform 22" descr="2345859-0ba478e115b911a5.png"/>
          <p:cNvSpPr/>
          <p:nvPr/>
        </p:nvSpPr>
        <p:spPr>
          <a:xfrm flipH="1">
            <a:off x="2928894" y="4822029"/>
            <a:ext cx="3429024" cy="5143500"/>
          </a:xfrm>
          <a:custGeom>
            <a:avLst/>
            <a:gdLst/>
            <a:ahLst/>
            <a:cxnLst/>
            <a:rect l="l" t="t" r="r" b="b"/>
            <a:pathLst>
              <a:path w="3429024" h="5143500">
                <a:moveTo>
                  <a:pt x="3429024" y="0"/>
                </a:moveTo>
                <a:lnTo>
                  <a:pt x="0" y="0"/>
                </a:lnTo>
                <a:lnTo>
                  <a:pt x="0" y="5143500"/>
                </a:lnTo>
                <a:lnTo>
                  <a:pt x="3429024" y="5143500"/>
                </a:lnTo>
                <a:lnTo>
                  <a:pt x="3429024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sp>
        <p:nvSpPr>
          <p:cNvPr id="23" name="Стрелка вправо 22">
            <a:hlinkClick r:id="rId5" action="ppaction://hlinksldjump"/>
          </p:cNvPr>
          <p:cNvSpPr/>
          <p:nvPr/>
        </p:nvSpPr>
        <p:spPr>
          <a:xfrm>
            <a:off x="13258800" y="9182100"/>
            <a:ext cx="2286000" cy="762000"/>
          </a:xfrm>
          <a:prstGeom prst="rightArrow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e-BY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2283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16666" b="-16666"/>
            </a:stretch>
          </a:blipFill>
        </p:spPr>
      </p:sp>
      <p:grpSp>
        <p:nvGrpSpPr>
          <p:cNvPr id="3" name="Group 3"/>
          <p:cNvGrpSpPr/>
          <p:nvPr/>
        </p:nvGrpSpPr>
        <p:grpSpPr>
          <a:xfrm>
            <a:off x="2519246" y="233266"/>
            <a:ext cx="13287468" cy="9858444"/>
            <a:chOff x="0" y="0"/>
            <a:chExt cx="12598488" cy="9347265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12598527" cy="9347327"/>
            </a:xfrm>
            <a:custGeom>
              <a:avLst/>
              <a:gdLst/>
              <a:ahLst/>
              <a:cxnLst/>
              <a:rect l="l" t="t" r="r" b="b"/>
              <a:pathLst>
                <a:path w="12598527" h="9347327">
                  <a:moveTo>
                    <a:pt x="0" y="0"/>
                  </a:moveTo>
                  <a:lnTo>
                    <a:pt x="12598527" y="0"/>
                  </a:lnTo>
                  <a:lnTo>
                    <a:pt x="12598527" y="9347327"/>
                  </a:lnTo>
                  <a:lnTo>
                    <a:pt x="0" y="9347327"/>
                  </a:lnTo>
                  <a:close/>
                </a:path>
              </a:pathLst>
            </a:custGeom>
            <a:solidFill>
              <a:srgbClr val="4F81BD"/>
            </a:solidFill>
          </p:spPr>
        </p:sp>
      </p:grpSp>
      <p:grpSp>
        <p:nvGrpSpPr>
          <p:cNvPr id="6" name="Group 6"/>
          <p:cNvGrpSpPr/>
          <p:nvPr/>
        </p:nvGrpSpPr>
        <p:grpSpPr>
          <a:xfrm>
            <a:off x="2567444" y="585335"/>
            <a:ext cx="5893635" cy="1714512"/>
            <a:chOff x="0" y="0"/>
            <a:chExt cx="5588039" cy="1625611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5588000" cy="1625600"/>
            </a:xfrm>
            <a:custGeom>
              <a:avLst/>
              <a:gdLst/>
              <a:ahLst/>
              <a:cxnLst/>
              <a:rect l="l" t="t" r="r" b="b"/>
              <a:pathLst>
                <a:path w="5588000" h="1625600">
                  <a:moveTo>
                    <a:pt x="0" y="270891"/>
                  </a:moveTo>
                  <a:cubicBezTo>
                    <a:pt x="0" y="121285"/>
                    <a:pt x="121285" y="0"/>
                    <a:pt x="270891" y="0"/>
                  </a:cubicBezTo>
                  <a:lnTo>
                    <a:pt x="5317109" y="0"/>
                  </a:lnTo>
                  <a:cubicBezTo>
                    <a:pt x="5466715" y="0"/>
                    <a:pt x="5588000" y="121285"/>
                    <a:pt x="5588000" y="270891"/>
                  </a:cubicBezTo>
                  <a:lnTo>
                    <a:pt x="5588000" y="1354582"/>
                  </a:lnTo>
                  <a:cubicBezTo>
                    <a:pt x="5588000" y="1504188"/>
                    <a:pt x="5466715" y="1625473"/>
                    <a:pt x="5317109" y="1625473"/>
                  </a:cubicBezTo>
                  <a:lnTo>
                    <a:pt x="270891" y="1625473"/>
                  </a:lnTo>
                  <a:cubicBezTo>
                    <a:pt x="121285" y="1625600"/>
                    <a:pt x="0" y="1504315"/>
                    <a:pt x="0" y="1354709"/>
                  </a:cubicBezTo>
                  <a:close/>
                </a:path>
              </a:pathLst>
            </a:custGeom>
            <a:solidFill>
              <a:srgbClr val="D7E4BD"/>
            </a:solidFill>
          </p:spPr>
        </p:sp>
      </p:grpSp>
      <p:sp>
        <p:nvSpPr>
          <p:cNvPr id="8" name="TextBox 8"/>
          <p:cNvSpPr txBox="1"/>
          <p:nvPr/>
        </p:nvSpPr>
        <p:spPr>
          <a:xfrm>
            <a:off x="3164638" y="958173"/>
            <a:ext cx="4779204" cy="110286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319"/>
              </a:lnSpc>
            </a:pPr>
            <a:r>
              <a:rPr lang="en-US" sz="3599" dirty="0">
                <a:solidFill>
                  <a:srgbClr val="000000"/>
                </a:solidFill>
                <a:latin typeface="Times New Roman"/>
              </a:rPr>
              <a:t>«</a:t>
            </a:r>
            <a:r>
              <a:rPr lang="en-US" sz="3599" dirty="0" err="1">
                <a:solidFill>
                  <a:srgbClr val="000000"/>
                </a:solidFill>
                <a:latin typeface="Times New Roman"/>
              </a:rPr>
              <a:t>Сказка</a:t>
            </a:r>
            <a:r>
              <a:rPr lang="en-US" sz="3599" dirty="0">
                <a:solidFill>
                  <a:srgbClr val="000000"/>
                </a:solidFill>
                <a:latin typeface="Times New Roman"/>
              </a:rPr>
              <a:t> о </a:t>
            </a:r>
            <a:r>
              <a:rPr lang="en-US" sz="3599" dirty="0" err="1">
                <a:solidFill>
                  <a:srgbClr val="000000"/>
                </a:solidFill>
                <a:latin typeface="Times New Roman"/>
              </a:rPr>
              <a:t>рыбаке</a:t>
            </a:r>
            <a:r>
              <a:rPr lang="en-US" sz="3599">
                <a:solidFill>
                  <a:srgbClr val="000000"/>
                </a:solidFill>
                <a:latin typeface="Times New Roman"/>
              </a:rPr>
              <a:t> </a:t>
            </a:r>
            <a:endParaRPr lang="en-US" sz="3599" smtClean="0">
              <a:solidFill>
                <a:srgbClr val="000000"/>
              </a:solidFill>
              <a:latin typeface="Times New Roman"/>
            </a:endParaRPr>
          </a:p>
          <a:p>
            <a:pPr algn="ctr">
              <a:lnSpc>
                <a:spcPts val="4319"/>
              </a:lnSpc>
            </a:pPr>
            <a:r>
              <a:rPr lang="en-US" sz="3599" smtClean="0">
                <a:solidFill>
                  <a:srgbClr val="000000"/>
                </a:solidFill>
                <a:latin typeface="Times New Roman"/>
              </a:rPr>
              <a:t>и </a:t>
            </a:r>
            <a:r>
              <a:rPr lang="en-US" sz="3599" dirty="0" err="1">
                <a:solidFill>
                  <a:srgbClr val="000000"/>
                </a:solidFill>
                <a:latin typeface="Times New Roman"/>
              </a:rPr>
              <a:t>рыбке</a:t>
            </a:r>
            <a:r>
              <a:rPr lang="en-US" sz="3599" dirty="0">
                <a:solidFill>
                  <a:srgbClr val="000000"/>
                </a:solidFill>
                <a:latin typeface="Times New Roman"/>
              </a:rPr>
              <a:t>»</a:t>
            </a:r>
          </a:p>
        </p:txBody>
      </p:sp>
      <p:grpSp>
        <p:nvGrpSpPr>
          <p:cNvPr id="9" name="Group 9"/>
          <p:cNvGrpSpPr/>
          <p:nvPr/>
        </p:nvGrpSpPr>
        <p:grpSpPr>
          <a:xfrm>
            <a:off x="2634498" y="2587189"/>
            <a:ext cx="5893635" cy="1714512"/>
            <a:chOff x="0" y="0"/>
            <a:chExt cx="5588039" cy="1625611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5588000" cy="1625600"/>
            </a:xfrm>
            <a:custGeom>
              <a:avLst/>
              <a:gdLst/>
              <a:ahLst/>
              <a:cxnLst/>
              <a:rect l="l" t="t" r="r" b="b"/>
              <a:pathLst>
                <a:path w="5588000" h="1625600">
                  <a:moveTo>
                    <a:pt x="0" y="270891"/>
                  </a:moveTo>
                  <a:cubicBezTo>
                    <a:pt x="0" y="121285"/>
                    <a:pt x="121285" y="0"/>
                    <a:pt x="270891" y="0"/>
                  </a:cubicBezTo>
                  <a:lnTo>
                    <a:pt x="5317109" y="0"/>
                  </a:lnTo>
                  <a:cubicBezTo>
                    <a:pt x="5466715" y="0"/>
                    <a:pt x="5588000" y="121285"/>
                    <a:pt x="5588000" y="270891"/>
                  </a:cubicBezTo>
                  <a:lnTo>
                    <a:pt x="5588000" y="1354582"/>
                  </a:lnTo>
                  <a:cubicBezTo>
                    <a:pt x="5588000" y="1504188"/>
                    <a:pt x="5466715" y="1625473"/>
                    <a:pt x="5317109" y="1625473"/>
                  </a:cubicBezTo>
                  <a:lnTo>
                    <a:pt x="270891" y="1625473"/>
                  </a:lnTo>
                  <a:cubicBezTo>
                    <a:pt x="121285" y="1625600"/>
                    <a:pt x="0" y="1504315"/>
                    <a:pt x="0" y="1354709"/>
                  </a:cubicBezTo>
                  <a:close/>
                </a:path>
              </a:pathLst>
            </a:custGeom>
            <a:solidFill>
              <a:srgbClr val="F2DCDB"/>
            </a:solidFill>
          </p:spPr>
        </p:sp>
      </p:grpSp>
      <p:sp>
        <p:nvSpPr>
          <p:cNvPr id="11" name="TextBox 11"/>
          <p:cNvSpPr txBox="1"/>
          <p:nvPr/>
        </p:nvSpPr>
        <p:spPr>
          <a:xfrm>
            <a:off x="2810285" y="2911481"/>
            <a:ext cx="5529303" cy="110286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319"/>
              </a:lnSpc>
            </a:pPr>
            <a:r>
              <a:rPr lang="ru-RU" sz="3599" dirty="0" smtClean="0">
                <a:solidFill>
                  <a:srgbClr val="000000"/>
                </a:solidFill>
                <a:latin typeface="Times New Roman"/>
              </a:rPr>
              <a:t>«</a:t>
            </a:r>
            <a:r>
              <a:rPr lang="en-US" sz="3599" dirty="0" err="1" smtClean="0">
                <a:solidFill>
                  <a:srgbClr val="000000"/>
                </a:solidFill>
                <a:latin typeface="Times New Roman"/>
              </a:rPr>
              <a:t>Сказка</a:t>
            </a:r>
            <a:r>
              <a:rPr lang="en-US" sz="3599" dirty="0" smtClean="0">
                <a:solidFill>
                  <a:srgbClr val="000000"/>
                </a:solidFill>
                <a:latin typeface="Times New Roman"/>
              </a:rPr>
              <a:t> </a:t>
            </a:r>
            <a:r>
              <a:rPr lang="en-US" sz="3599" dirty="0">
                <a:solidFill>
                  <a:srgbClr val="000000"/>
                </a:solidFill>
                <a:latin typeface="Times New Roman"/>
              </a:rPr>
              <a:t>о </a:t>
            </a:r>
            <a:r>
              <a:rPr lang="en-US" sz="3599" dirty="0" err="1">
                <a:solidFill>
                  <a:srgbClr val="000000"/>
                </a:solidFill>
                <a:latin typeface="Times New Roman"/>
              </a:rPr>
              <a:t>мёртвой</a:t>
            </a:r>
            <a:r>
              <a:rPr lang="en-US" sz="3599" dirty="0">
                <a:solidFill>
                  <a:srgbClr val="000000"/>
                </a:solidFill>
                <a:latin typeface="Times New Roman"/>
              </a:rPr>
              <a:t> </a:t>
            </a:r>
            <a:r>
              <a:rPr lang="en-US" sz="3599" dirty="0" err="1">
                <a:solidFill>
                  <a:srgbClr val="000000"/>
                </a:solidFill>
                <a:latin typeface="Times New Roman"/>
              </a:rPr>
              <a:t>царевне</a:t>
            </a:r>
            <a:r>
              <a:rPr lang="en-US" sz="3599" dirty="0">
                <a:solidFill>
                  <a:srgbClr val="000000"/>
                </a:solidFill>
                <a:latin typeface="Times New Roman"/>
              </a:rPr>
              <a:t> и о </a:t>
            </a:r>
            <a:r>
              <a:rPr lang="en-US" sz="3599" dirty="0" err="1">
                <a:solidFill>
                  <a:srgbClr val="000000"/>
                </a:solidFill>
                <a:latin typeface="Times New Roman"/>
              </a:rPr>
              <a:t>семи</a:t>
            </a:r>
            <a:r>
              <a:rPr lang="en-US" sz="3599" dirty="0">
                <a:solidFill>
                  <a:srgbClr val="000000"/>
                </a:solidFill>
                <a:latin typeface="Times New Roman"/>
              </a:rPr>
              <a:t> </a:t>
            </a:r>
            <a:r>
              <a:rPr lang="en-US" sz="3599" dirty="0" err="1" smtClean="0">
                <a:solidFill>
                  <a:srgbClr val="000000"/>
                </a:solidFill>
                <a:latin typeface="Times New Roman"/>
              </a:rPr>
              <a:t>богатырях</a:t>
            </a:r>
            <a:r>
              <a:rPr lang="ru-RU" sz="3599" dirty="0" smtClean="0">
                <a:solidFill>
                  <a:srgbClr val="000000"/>
                </a:solidFill>
                <a:latin typeface="Times New Roman"/>
              </a:rPr>
              <a:t>»</a:t>
            </a:r>
            <a:endParaRPr lang="en-US" sz="3599" dirty="0">
              <a:solidFill>
                <a:srgbClr val="000000"/>
              </a:solidFill>
              <a:latin typeface="Times New Roman"/>
            </a:endParaRPr>
          </a:p>
        </p:txBody>
      </p:sp>
      <p:grpSp>
        <p:nvGrpSpPr>
          <p:cNvPr id="12" name="Group 12"/>
          <p:cNvGrpSpPr/>
          <p:nvPr/>
        </p:nvGrpSpPr>
        <p:grpSpPr>
          <a:xfrm>
            <a:off x="2714580" y="8251053"/>
            <a:ext cx="5893635" cy="1714512"/>
            <a:chOff x="0" y="0"/>
            <a:chExt cx="5588039" cy="1625611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5588000" cy="1625600"/>
            </a:xfrm>
            <a:custGeom>
              <a:avLst/>
              <a:gdLst/>
              <a:ahLst/>
              <a:cxnLst/>
              <a:rect l="l" t="t" r="r" b="b"/>
              <a:pathLst>
                <a:path w="5588000" h="1625600">
                  <a:moveTo>
                    <a:pt x="0" y="270891"/>
                  </a:moveTo>
                  <a:cubicBezTo>
                    <a:pt x="0" y="121285"/>
                    <a:pt x="121285" y="0"/>
                    <a:pt x="270891" y="0"/>
                  </a:cubicBezTo>
                  <a:lnTo>
                    <a:pt x="5317109" y="0"/>
                  </a:lnTo>
                  <a:cubicBezTo>
                    <a:pt x="5466715" y="0"/>
                    <a:pt x="5588000" y="121285"/>
                    <a:pt x="5588000" y="270891"/>
                  </a:cubicBezTo>
                  <a:lnTo>
                    <a:pt x="5588000" y="1354582"/>
                  </a:lnTo>
                  <a:cubicBezTo>
                    <a:pt x="5588000" y="1504188"/>
                    <a:pt x="5466715" y="1625473"/>
                    <a:pt x="5317109" y="1625473"/>
                  </a:cubicBezTo>
                  <a:lnTo>
                    <a:pt x="270891" y="1625473"/>
                  </a:lnTo>
                  <a:cubicBezTo>
                    <a:pt x="121285" y="1625600"/>
                    <a:pt x="0" y="1504315"/>
                    <a:pt x="0" y="1354709"/>
                  </a:cubicBezTo>
                  <a:close/>
                </a:path>
              </a:pathLst>
            </a:custGeom>
            <a:solidFill>
              <a:srgbClr val="F2F2F2"/>
            </a:solidFill>
          </p:spPr>
        </p:sp>
      </p:grpSp>
      <p:sp>
        <p:nvSpPr>
          <p:cNvPr id="14" name="TextBox 14"/>
          <p:cNvSpPr txBox="1"/>
          <p:nvPr/>
        </p:nvSpPr>
        <p:spPr>
          <a:xfrm>
            <a:off x="2950324" y="8453461"/>
            <a:ext cx="5389264" cy="110286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319"/>
              </a:lnSpc>
            </a:pPr>
            <a:r>
              <a:rPr lang="ru-RU" sz="3599" dirty="0" smtClean="0">
                <a:solidFill>
                  <a:srgbClr val="000000"/>
                </a:solidFill>
                <a:latin typeface="Times New Roman"/>
              </a:rPr>
              <a:t>«</a:t>
            </a:r>
            <a:r>
              <a:rPr lang="en-US" sz="3599" dirty="0" err="1" smtClean="0">
                <a:solidFill>
                  <a:srgbClr val="000000"/>
                </a:solidFill>
                <a:latin typeface="Times New Roman"/>
              </a:rPr>
              <a:t>Сказка</a:t>
            </a:r>
            <a:r>
              <a:rPr lang="en-US" sz="3599" dirty="0" smtClean="0">
                <a:solidFill>
                  <a:srgbClr val="000000"/>
                </a:solidFill>
                <a:latin typeface="Times New Roman"/>
              </a:rPr>
              <a:t> </a:t>
            </a:r>
            <a:r>
              <a:rPr lang="en-US" sz="3599" dirty="0">
                <a:solidFill>
                  <a:srgbClr val="000000"/>
                </a:solidFill>
                <a:latin typeface="Times New Roman"/>
              </a:rPr>
              <a:t>о </a:t>
            </a:r>
            <a:r>
              <a:rPr lang="en-US" sz="3599" dirty="0" err="1">
                <a:solidFill>
                  <a:srgbClr val="000000"/>
                </a:solidFill>
                <a:latin typeface="Times New Roman"/>
              </a:rPr>
              <a:t>попе</a:t>
            </a:r>
            <a:r>
              <a:rPr lang="en-US" sz="3599" dirty="0">
                <a:solidFill>
                  <a:srgbClr val="000000"/>
                </a:solidFill>
                <a:latin typeface="Times New Roman"/>
              </a:rPr>
              <a:t> и о </a:t>
            </a:r>
            <a:r>
              <a:rPr lang="en-US" sz="3599" dirty="0" err="1">
                <a:solidFill>
                  <a:srgbClr val="000000"/>
                </a:solidFill>
                <a:latin typeface="Times New Roman"/>
              </a:rPr>
              <a:t>работнике</a:t>
            </a:r>
            <a:r>
              <a:rPr lang="en-US" sz="3599" dirty="0">
                <a:solidFill>
                  <a:srgbClr val="000000"/>
                </a:solidFill>
                <a:latin typeface="Times New Roman"/>
              </a:rPr>
              <a:t> </a:t>
            </a:r>
            <a:r>
              <a:rPr lang="en-US" sz="3599" dirty="0" err="1">
                <a:solidFill>
                  <a:srgbClr val="000000"/>
                </a:solidFill>
                <a:latin typeface="Times New Roman"/>
              </a:rPr>
              <a:t>его</a:t>
            </a:r>
            <a:r>
              <a:rPr lang="en-US" sz="3599" dirty="0">
                <a:solidFill>
                  <a:srgbClr val="000000"/>
                </a:solidFill>
                <a:latin typeface="Times New Roman"/>
              </a:rPr>
              <a:t> </a:t>
            </a:r>
            <a:r>
              <a:rPr lang="en-US" sz="3599" dirty="0" err="1" smtClean="0">
                <a:solidFill>
                  <a:srgbClr val="000000"/>
                </a:solidFill>
                <a:latin typeface="Times New Roman"/>
              </a:rPr>
              <a:t>Балде</a:t>
            </a:r>
            <a:r>
              <a:rPr lang="ru-RU" sz="3599" dirty="0" smtClean="0">
                <a:solidFill>
                  <a:srgbClr val="000000"/>
                </a:solidFill>
                <a:latin typeface="Times New Roman"/>
              </a:rPr>
              <a:t>»</a:t>
            </a:r>
            <a:endParaRPr lang="en-US" sz="3599" dirty="0">
              <a:solidFill>
                <a:srgbClr val="000000"/>
              </a:solidFill>
              <a:latin typeface="Times New Roman"/>
            </a:endParaRPr>
          </a:p>
        </p:txBody>
      </p:sp>
      <p:grpSp>
        <p:nvGrpSpPr>
          <p:cNvPr id="15" name="Group 15"/>
          <p:cNvGrpSpPr/>
          <p:nvPr/>
        </p:nvGrpSpPr>
        <p:grpSpPr>
          <a:xfrm>
            <a:off x="2607422" y="4366672"/>
            <a:ext cx="5893635" cy="1714512"/>
            <a:chOff x="0" y="0"/>
            <a:chExt cx="5588039" cy="1625611"/>
          </a:xfrm>
        </p:grpSpPr>
        <p:sp>
          <p:nvSpPr>
            <p:cNvPr id="16" name="Freeform 16"/>
            <p:cNvSpPr/>
            <p:nvPr/>
          </p:nvSpPr>
          <p:spPr>
            <a:xfrm>
              <a:off x="0" y="0"/>
              <a:ext cx="5588000" cy="1625600"/>
            </a:xfrm>
            <a:custGeom>
              <a:avLst/>
              <a:gdLst/>
              <a:ahLst/>
              <a:cxnLst/>
              <a:rect l="l" t="t" r="r" b="b"/>
              <a:pathLst>
                <a:path w="5588000" h="1625600">
                  <a:moveTo>
                    <a:pt x="0" y="270891"/>
                  </a:moveTo>
                  <a:cubicBezTo>
                    <a:pt x="0" y="121285"/>
                    <a:pt x="121285" y="0"/>
                    <a:pt x="270891" y="0"/>
                  </a:cubicBezTo>
                  <a:lnTo>
                    <a:pt x="5317109" y="0"/>
                  </a:lnTo>
                  <a:cubicBezTo>
                    <a:pt x="5466715" y="0"/>
                    <a:pt x="5588000" y="121285"/>
                    <a:pt x="5588000" y="270891"/>
                  </a:cubicBezTo>
                  <a:lnTo>
                    <a:pt x="5588000" y="1354582"/>
                  </a:lnTo>
                  <a:cubicBezTo>
                    <a:pt x="5588000" y="1504188"/>
                    <a:pt x="5466715" y="1625473"/>
                    <a:pt x="5317109" y="1625473"/>
                  </a:cubicBezTo>
                  <a:lnTo>
                    <a:pt x="270891" y="1625473"/>
                  </a:lnTo>
                  <a:cubicBezTo>
                    <a:pt x="121285" y="1625600"/>
                    <a:pt x="0" y="1504315"/>
                    <a:pt x="0" y="1354709"/>
                  </a:cubicBezTo>
                  <a:close/>
                </a:path>
              </a:pathLst>
            </a:custGeom>
            <a:solidFill>
              <a:srgbClr val="FFFFB3"/>
            </a:solidFill>
          </p:spPr>
        </p:sp>
      </p:grpSp>
      <p:sp>
        <p:nvSpPr>
          <p:cNvPr id="17" name="TextBox 17"/>
          <p:cNvSpPr txBox="1"/>
          <p:nvPr/>
        </p:nvSpPr>
        <p:spPr>
          <a:xfrm>
            <a:off x="3358827" y="4561937"/>
            <a:ext cx="4886361" cy="119410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319"/>
              </a:lnSpc>
            </a:pPr>
            <a:r>
              <a:rPr lang="en-US" sz="3599" dirty="0">
                <a:solidFill>
                  <a:srgbClr val="000000"/>
                </a:solidFill>
                <a:latin typeface="Times New Roman"/>
              </a:rPr>
              <a:t>«</a:t>
            </a:r>
            <a:r>
              <a:rPr lang="en-US" sz="3599" dirty="0" err="1">
                <a:solidFill>
                  <a:srgbClr val="000000"/>
                </a:solidFill>
                <a:latin typeface="Times New Roman"/>
              </a:rPr>
              <a:t>Сказка</a:t>
            </a:r>
            <a:r>
              <a:rPr lang="en-US" sz="3599" dirty="0">
                <a:solidFill>
                  <a:srgbClr val="000000"/>
                </a:solidFill>
                <a:latin typeface="Times New Roman"/>
              </a:rPr>
              <a:t> о </a:t>
            </a:r>
            <a:r>
              <a:rPr lang="en-US" sz="3599" dirty="0" err="1">
                <a:solidFill>
                  <a:srgbClr val="000000"/>
                </a:solidFill>
                <a:latin typeface="Times New Roman"/>
              </a:rPr>
              <a:t>царе</a:t>
            </a:r>
            <a:r>
              <a:rPr lang="en-US" sz="3599" dirty="0">
                <a:solidFill>
                  <a:srgbClr val="000000"/>
                </a:solidFill>
                <a:latin typeface="Times New Roman"/>
              </a:rPr>
              <a:t> </a:t>
            </a:r>
            <a:r>
              <a:rPr lang="en-US" sz="3599" dirty="0" err="1">
                <a:solidFill>
                  <a:srgbClr val="000000"/>
                </a:solidFill>
                <a:latin typeface="Times New Roman"/>
              </a:rPr>
              <a:t>Салтане</a:t>
            </a:r>
            <a:r>
              <a:rPr lang="en-US" sz="3599" dirty="0">
                <a:solidFill>
                  <a:srgbClr val="000000"/>
                </a:solidFill>
                <a:latin typeface="Times New Roman"/>
              </a:rPr>
              <a:t>...»</a:t>
            </a:r>
          </a:p>
        </p:txBody>
      </p:sp>
      <p:grpSp>
        <p:nvGrpSpPr>
          <p:cNvPr id="18" name="Group 18"/>
          <p:cNvGrpSpPr/>
          <p:nvPr/>
        </p:nvGrpSpPr>
        <p:grpSpPr>
          <a:xfrm>
            <a:off x="2657624" y="6276305"/>
            <a:ext cx="5893635" cy="1714512"/>
            <a:chOff x="0" y="0"/>
            <a:chExt cx="5588039" cy="1625611"/>
          </a:xfrm>
        </p:grpSpPr>
        <p:sp>
          <p:nvSpPr>
            <p:cNvPr id="19" name="Freeform 19"/>
            <p:cNvSpPr/>
            <p:nvPr/>
          </p:nvSpPr>
          <p:spPr>
            <a:xfrm>
              <a:off x="0" y="0"/>
              <a:ext cx="5588000" cy="1625600"/>
            </a:xfrm>
            <a:custGeom>
              <a:avLst/>
              <a:gdLst/>
              <a:ahLst/>
              <a:cxnLst/>
              <a:rect l="l" t="t" r="r" b="b"/>
              <a:pathLst>
                <a:path w="5588000" h="1625600">
                  <a:moveTo>
                    <a:pt x="0" y="270891"/>
                  </a:moveTo>
                  <a:cubicBezTo>
                    <a:pt x="0" y="121285"/>
                    <a:pt x="121285" y="0"/>
                    <a:pt x="270891" y="0"/>
                  </a:cubicBezTo>
                  <a:lnTo>
                    <a:pt x="5317109" y="0"/>
                  </a:lnTo>
                  <a:cubicBezTo>
                    <a:pt x="5466715" y="0"/>
                    <a:pt x="5588000" y="121285"/>
                    <a:pt x="5588000" y="270891"/>
                  </a:cubicBezTo>
                  <a:lnTo>
                    <a:pt x="5588000" y="1354582"/>
                  </a:lnTo>
                  <a:cubicBezTo>
                    <a:pt x="5588000" y="1504188"/>
                    <a:pt x="5466715" y="1625473"/>
                    <a:pt x="5317109" y="1625473"/>
                  </a:cubicBezTo>
                  <a:lnTo>
                    <a:pt x="270891" y="1625473"/>
                  </a:lnTo>
                  <a:cubicBezTo>
                    <a:pt x="121285" y="1625600"/>
                    <a:pt x="0" y="1504315"/>
                    <a:pt x="0" y="1354709"/>
                  </a:cubicBezTo>
                  <a:close/>
                </a:path>
              </a:pathLst>
            </a:custGeom>
            <a:solidFill>
              <a:srgbClr val="DCE6F2"/>
            </a:solidFill>
          </p:spPr>
        </p:sp>
      </p:grpSp>
      <p:sp>
        <p:nvSpPr>
          <p:cNvPr id="20" name="TextBox 20"/>
          <p:cNvSpPr txBox="1"/>
          <p:nvPr/>
        </p:nvSpPr>
        <p:spPr>
          <a:xfrm>
            <a:off x="2976839" y="6360398"/>
            <a:ext cx="5422144" cy="119410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319"/>
              </a:lnSpc>
            </a:pPr>
            <a:r>
              <a:rPr lang="en-US" sz="3599" dirty="0">
                <a:solidFill>
                  <a:srgbClr val="000000"/>
                </a:solidFill>
                <a:latin typeface="Times New Roman"/>
              </a:rPr>
              <a:t>«</a:t>
            </a:r>
            <a:r>
              <a:rPr lang="en-US" sz="3599" dirty="0" err="1">
                <a:solidFill>
                  <a:srgbClr val="000000"/>
                </a:solidFill>
                <a:latin typeface="Times New Roman"/>
              </a:rPr>
              <a:t>Сказка</a:t>
            </a:r>
            <a:r>
              <a:rPr lang="en-US" sz="3599" dirty="0">
                <a:solidFill>
                  <a:srgbClr val="000000"/>
                </a:solidFill>
                <a:latin typeface="Times New Roman"/>
              </a:rPr>
              <a:t> о </a:t>
            </a:r>
            <a:r>
              <a:rPr lang="en-US" sz="3599" dirty="0" err="1">
                <a:solidFill>
                  <a:srgbClr val="000000"/>
                </a:solidFill>
                <a:latin typeface="Times New Roman"/>
              </a:rPr>
              <a:t>золотом</a:t>
            </a:r>
            <a:r>
              <a:rPr lang="en-US" sz="3599" dirty="0">
                <a:solidFill>
                  <a:srgbClr val="000000"/>
                </a:solidFill>
                <a:latin typeface="Times New Roman"/>
              </a:rPr>
              <a:t> </a:t>
            </a:r>
            <a:r>
              <a:rPr lang="en-US" sz="3599" dirty="0" err="1">
                <a:solidFill>
                  <a:srgbClr val="000000"/>
                </a:solidFill>
                <a:latin typeface="Times New Roman"/>
              </a:rPr>
              <a:t>петушке</a:t>
            </a:r>
            <a:r>
              <a:rPr lang="en-US" sz="3599" dirty="0">
                <a:solidFill>
                  <a:srgbClr val="000000"/>
                </a:solidFill>
                <a:latin typeface="Times New Roman"/>
              </a:rPr>
              <a:t>»</a:t>
            </a:r>
          </a:p>
        </p:txBody>
      </p:sp>
      <p:grpSp>
        <p:nvGrpSpPr>
          <p:cNvPr id="21" name="Group 21"/>
          <p:cNvGrpSpPr/>
          <p:nvPr/>
        </p:nvGrpSpPr>
        <p:grpSpPr>
          <a:xfrm>
            <a:off x="8661812" y="857220"/>
            <a:ext cx="1231948" cy="1071570"/>
            <a:chOff x="0" y="0"/>
            <a:chExt cx="1168070" cy="1016007"/>
          </a:xfrm>
        </p:grpSpPr>
        <p:sp>
          <p:nvSpPr>
            <p:cNvPr id="22" name="Freeform 22">
              <a:hlinkClick r:id="rId3" action="ppaction://hlinksldjump"/>
            </p:cNvPr>
            <p:cNvSpPr/>
            <p:nvPr/>
          </p:nvSpPr>
          <p:spPr>
            <a:xfrm>
              <a:off x="0" y="0"/>
              <a:ext cx="1168019" cy="1016000"/>
            </a:xfrm>
            <a:custGeom>
              <a:avLst/>
              <a:gdLst/>
              <a:ahLst/>
              <a:cxnLst/>
              <a:rect l="l" t="t" r="r" b="b"/>
              <a:pathLst>
                <a:path w="1168019" h="1016000">
                  <a:moveTo>
                    <a:pt x="0" y="169291"/>
                  </a:moveTo>
                  <a:cubicBezTo>
                    <a:pt x="0" y="75819"/>
                    <a:pt x="75819" y="0"/>
                    <a:pt x="169291" y="0"/>
                  </a:cubicBezTo>
                  <a:lnTo>
                    <a:pt x="998728" y="0"/>
                  </a:lnTo>
                  <a:cubicBezTo>
                    <a:pt x="1092200" y="0"/>
                    <a:pt x="1168019" y="75819"/>
                    <a:pt x="1168019" y="169291"/>
                  </a:cubicBezTo>
                  <a:lnTo>
                    <a:pt x="1168019" y="846709"/>
                  </a:lnTo>
                  <a:cubicBezTo>
                    <a:pt x="1168019" y="940181"/>
                    <a:pt x="1092200" y="1016000"/>
                    <a:pt x="998728" y="1016000"/>
                  </a:cubicBezTo>
                  <a:lnTo>
                    <a:pt x="169291" y="1016000"/>
                  </a:lnTo>
                  <a:cubicBezTo>
                    <a:pt x="75819" y="1016000"/>
                    <a:pt x="0" y="940181"/>
                    <a:pt x="0" y="846709"/>
                  </a:cubicBezTo>
                  <a:close/>
                </a:path>
              </a:pathLst>
            </a:custGeom>
            <a:solidFill>
              <a:srgbClr val="DCE6F2"/>
            </a:solidFill>
          </p:spPr>
        </p:sp>
        <p:sp>
          <p:nvSpPr>
            <p:cNvPr id="23" name="TextBox 23"/>
            <p:cNvSpPr txBox="1"/>
            <p:nvPr/>
          </p:nvSpPr>
          <p:spPr>
            <a:xfrm>
              <a:off x="0" y="-85725"/>
              <a:ext cx="1168070" cy="1101732"/>
            </a:xfrm>
            <a:prstGeom prst="rect">
              <a:avLst/>
            </a:prstGeom>
          </p:spPr>
          <p:txBody>
            <a:bodyPr lIns="71438" tIns="71438" rIns="71438" bIns="71438" rtlCol="0" anchor="ctr"/>
            <a:lstStyle/>
            <a:p>
              <a:pPr algn="ctr">
                <a:lnSpc>
                  <a:spcPts val="5040"/>
                </a:lnSpc>
              </a:pPr>
              <a:r>
                <a:rPr lang="en-US" sz="4200" dirty="0">
                  <a:solidFill>
                    <a:srgbClr val="000000"/>
                  </a:solidFill>
                  <a:latin typeface="Times New Roman Bold"/>
                  <a:hlinkClick r:id="rId3" action="ppaction://hlinksldjump"/>
                </a:rPr>
                <a:t>10</a:t>
              </a:r>
              <a:endParaRPr lang="en-US" sz="4200" dirty="0">
                <a:solidFill>
                  <a:srgbClr val="000000"/>
                </a:solidFill>
                <a:latin typeface="Times New Roman Bold"/>
              </a:endParaRPr>
            </a:p>
          </p:txBody>
        </p:sp>
      </p:grpSp>
      <p:grpSp>
        <p:nvGrpSpPr>
          <p:cNvPr id="24" name="Group 24"/>
          <p:cNvGrpSpPr/>
          <p:nvPr/>
        </p:nvGrpSpPr>
        <p:grpSpPr>
          <a:xfrm>
            <a:off x="10136853" y="857220"/>
            <a:ext cx="1231948" cy="1071570"/>
            <a:chOff x="0" y="0"/>
            <a:chExt cx="1168070" cy="1016007"/>
          </a:xfrm>
        </p:grpSpPr>
        <p:sp>
          <p:nvSpPr>
            <p:cNvPr id="25" name="Freeform 25"/>
            <p:cNvSpPr/>
            <p:nvPr/>
          </p:nvSpPr>
          <p:spPr>
            <a:xfrm>
              <a:off x="0" y="0"/>
              <a:ext cx="1168019" cy="1016000"/>
            </a:xfrm>
            <a:custGeom>
              <a:avLst/>
              <a:gdLst/>
              <a:ahLst/>
              <a:cxnLst/>
              <a:rect l="l" t="t" r="r" b="b"/>
              <a:pathLst>
                <a:path w="1168019" h="1016000">
                  <a:moveTo>
                    <a:pt x="0" y="169291"/>
                  </a:moveTo>
                  <a:cubicBezTo>
                    <a:pt x="0" y="75819"/>
                    <a:pt x="75819" y="0"/>
                    <a:pt x="169291" y="0"/>
                  </a:cubicBezTo>
                  <a:lnTo>
                    <a:pt x="998728" y="0"/>
                  </a:lnTo>
                  <a:cubicBezTo>
                    <a:pt x="1092200" y="0"/>
                    <a:pt x="1168019" y="75819"/>
                    <a:pt x="1168019" y="169291"/>
                  </a:cubicBezTo>
                  <a:lnTo>
                    <a:pt x="1168019" y="846709"/>
                  </a:lnTo>
                  <a:cubicBezTo>
                    <a:pt x="1168019" y="940181"/>
                    <a:pt x="1092200" y="1016000"/>
                    <a:pt x="998728" y="1016000"/>
                  </a:cubicBezTo>
                  <a:lnTo>
                    <a:pt x="169291" y="1016000"/>
                  </a:lnTo>
                  <a:cubicBezTo>
                    <a:pt x="75819" y="1016000"/>
                    <a:pt x="0" y="940181"/>
                    <a:pt x="0" y="846709"/>
                  </a:cubicBezTo>
                  <a:close/>
                </a:path>
              </a:pathLst>
            </a:custGeom>
            <a:solidFill>
              <a:srgbClr val="DCE6F2"/>
            </a:solidFill>
          </p:spPr>
        </p:sp>
        <p:sp>
          <p:nvSpPr>
            <p:cNvPr id="26" name="TextBox 26"/>
            <p:cNvSpPr txBox="1"/>
            <p:nvPr/>
          </p:nvSpPr>
          <p:spPr>
            <a:xfrm>
              <a:off x="0" y="-85725"/>
              <a:ext cx="1168070" cy="1101732"/>
            </a:xfrm>
            <a:prstGeom prst="rect">
              <a:avLst/>
            </a:prstGeom>
          </p:spPr>
          <p:txBody>
            <a:bodyPr lIns="71438" tIns="71438" rIns="71438" bIns="71438" rtlCol="0" anchor="ctr"/>
            <a:lstStyle/>
            <a:p>
              <a:pPr algn="ctr">
                <a:lnSpc>
                  <a:spcPts val="5040"/>
                </a:lnSpc>
              </a:pPr>
              <a:r>
                <a:rPr lang="en-US" sz="4200" dirty="0">
                  <a:solidFill>
                    <a:srgbClr val="000000"/>
                  </a:solidFill>
                  <a:latin typeface="Times New Roman Bold"/>
                  <a:hlinkClick r:id="rId4" action="ppaction://hlinksldjump"/>
                </a:rPr>
                <a:t>20</a:t>
              </a:r>
              <a:endParaRPr lang="en-US" sz="4200" dirty="0">
                <a:solidFill>
                  <a:srgbClr val="000000"/>
                </a:solidFill>
                <a:latin typeface="Times New Roman Bold"/>
              </a:endParaRPr>
            </a:p>
          </p:txBody>
        </p:sp>
      </p:grpSp>
      <p:grpSp>
        <p:nvGrpSpPr>
          <p:cNvPr id="27" name="Group 27"/>
          <p:cNvGrpSpPr/>
          <p:nvPr/>
        </p:nvGrpSpPr>
        <p:grpSpPr>
          <a:xfrm>
            <a:off x="11558331" y="857220"/>
            <a:ext cx="1231948" cy="1071570"/>
            <a:chOff x="0" y="0"/>
            <a:chExt cx="1168070" cy="1016007"/>
          </a:xfrm>
        </p:grpSpPr>
        <p:sp>
          <p:nvSpPr>
            <p:cNvPr id="28" name="Freeform 28"/>
            <p:cNvSpPr/>
            <p:nvPr/>
          </p:nvSpPr>
          <p:spPr>
            <a:xfrm>
              <a:off x="0" y="0"/>
              <a:ext cx="1168019" cy="1016000"/>
            </a:xfrm>
            <a:custGeom>
              <a:avLst/>
              <a:gdLst/>
              <a:ahLst/>
              <a:cxnLst/>
              <a:rect l="l" t="t" r="r" b="b"/>
              <a:pathLst>
                <a:path w="1168019" h="1016000">
                  <a:moveTo>
                    <a:pt x="0" y="169291"/>
                  </a:moveTo>
                  <a:cubicBezTo>
                    <a:pt x="0" y="75819"/>
                    <a:pt x="75819" y="0"/>
                    <a:pt x="169291" y="0"/>
                  </a:cubicBezTo>
                  <a:lnTo>
                    <a:pt x="998728" y="0"/>
                  </a:lnTo>
                  <a:cubicBezTo>
                    <a:pt x="1092200" y="0"/>
                    <a:pt x="1168019" y="75819"/>
                    <a:pt x="1168019" y="169291"/>
                  </a:cubicBezTo>
                  <a:lnTo>
                    <a:pt x="1168019" y="846709"/>
                  </a:lnTo>
                  <a:cubicBezTo>
                    <a:pt x="1168019" y="940181"/>
                    <a:pt x="1092200" y="1016000"/>
                    <a:pt x="998728" y="1016000"/>
                  </a:cubicBezTo>
                  <a:lnTo>
                    <a:pt x="169291" y="1016000"/>
                  </a:lnTo>
                  <a:cubicBezTo>
                    <a:pt x="75819" y="1016000"/>
                    <a:pt x="0" y="940181"/>
                    <a:pt x="0" y="846709"/>
                  </a:cubicBezTo>
                  <a:close/>
                </a:path>
              </a:pathLst>
            </a:custGeom>
            <a:solidFill>
              <a:srgbClr val="DCE6F2"/>
            </a:solidFill>
          </p:spPr>
        </p:sp>
        <p:sp>
          <p:nvSpPr>
            <p:cNvPr id="29" name="TextBox 29"/>
            <p:cNvSpPr txBox="1"/>
            <p:nvPr/>
          </p:nvSpPr>
          <p:spPr>
            <a:xfrm>
              <a:off x="0" y="-85725"/>
              <a:ext cx="1168070" cy="1101732"/>
            </a:xfrm>
            <a:prstGeom prst="rect">
              <a:avLst/>
            </a:prstGeom>
          </p:spPr>
          <p:txBody>
            <a:bodyPr lIns="71438" tIns="71438" rIns="71438" bIns="71438" rtlCol="0" anchor="ctr"/>
            <a:lstStyle/>
            <a:p>
              <a:pPr algn="ctr">
                <a:lnSpc>
                  <a:spcPts val="5040"/>
                </a:lnSpc>
              </a:pPr>
              <a:r>
                <a:rPr lang="en-US" sz="4200" dirty="0">
                  <a:solidFill>
                    <a:srgbClr val="000000"/>
                  </a:solidFill>
                  <a:latin typeface="Times New Roman Bold"/>
                  <a:hlinkClick r:id="rId5" action="ppaction://hlinksldjump"/>
                </a:rPr>
                <a:t>30</a:t>
              </a:r>
              <a:endParaRPr lang="en-US" sz="4200" dirty="0">
                <a:solidFill>
                  <a:srgbClr val="000000"/>
                </a:solidFill>
                <a:latin typeface="Times New Roman Bold"/>
              </a:endParaRPr>
            </a:p>
          </p:txBody>
        </p:sp>
      </p:grpSp>
      <p:grpSp>
        <p:nvGrpSpPr>
          <p:cNvPr id="30" name="Group 30"/>
          <p:cNvGrpSpPr/>
          <p:nvPr/>
        </p:nvGrpSpPr>
        <p:grpSpPr>
          <a:xfrm>
            <a:off x="12979810" y="857220"/>
            <a:ext cx="1231948" cy="1071570"/>
            <a:chOff x="0" y="0"/>
            <a:chExt cx="1168070" cy="1016007"/>
          </a:xfrm>
        </p:grpSpPr>
        <p:sp>
          <p:nvSpPr>
            <p:cNvPr id="31" name="Freeform 31"/>
            <p:cNvSpPr/>
            <p:nvPr/>
          </p:nvSpPr>
          <p:spPr>
            <a:xfrm>
              <a:off x="0" y="0"/>
              <a:ext cx="1168019" cy="1016000"/>
            </a:xfrm>
            <a:custGeom>
              <a:avLst/>
              <a:gdLst/>
              <a:ahLst/>
              <a:cxnLst/>
              <a:rect l="l" t="t" r="r" b="b"/>
              <a:pathLst>
                <a:path w="1168019" h="1016000">
                  <a:moveTo>
                    <a:pt x="0" y="169291"/>
                  </a:moveTo>
                  <a:cubicBezTo>
                    <a:pt x="0" y="75819"/>
                    <a:pt x="75819" y="0"/>
                    <a:pt x="169291" y="0"/>
                  </a:cubicBezTo>
                  <a:lnTo>
                    <a:pt x="998728" y="0"/>
                  </a:lnTo>
                  <a:cubicBezTo>
                    <a:pt x="1092200" y="0"/>
                    <a:pt x="1168019" y="75819"/>
                    <a:pt x="1168019" y="169291"/>
                  </a:cubicBezTo>
                  <a:lnTo>
                    <a:pt x="1168019" y="846709"/>
                  </a:lnTo>
                  <a:cubicBezTo>
                    <a:pt x="1168019" y="940181"/>
                    <a:pt x="1092200" y="1016000"/>
                    <a:pt x="998728" y="1016000"/>
                  </a:cubicBezTo>
                  <a:lnTo>
                    <a:pt x="169291" y="1016000"/>
                  </a:lnTo>
                  <a:cubicBezTo>
                    <a:pt x="75819" y="1016000"/>
                    <a:pt x="0" y="940181"/>
                    <a:pt x="0" y="846709"/>
                  </a:cubicBezTo>
                  <a:close/>
                </a:path>
              </a:pathLst>
            </a:custGeom>
            <a:solidFill>
              <a:srgbClr val="DCE6F2"/>
            </a:solidFill>
          </p:spPr>
        </p:sp>
        <p:sp>
          <p:nvSpPr>
            <p:cNvPr id="32" name="TextBox 32"/>
            <p:cNvSpPr txBox="1"/>
            <p:nvPr/>
          </p:nvSpPr>
          <p:spPr>
            <a:xfrm>
              <a:off x="0" y="-85725"/>
              <a:ext cx="1168070" cy="1101732"/>
            </a:xfrm>
            <a:prstGeom prst="rect">
              <a:avLst/>
            </a:prstGeom>
          </p:spPr>
          <p:txBody>
            <a:bodyPr lIns="71438" tIns="71438" rIns="71438" bIns="71438" rtlCol="0" anchor="ctr"/>
            <a:lstStyle/>
            <a:p>
              <a:pPr algn="ctr">
                <a:lnSpc>
                  <a:spcPts val="5040"/>
                </a:lnSpc>
              </a:pPr>
              <a:r>
                <a:rPr lang="en-US" sz="4200" dirty="0">
                  <a:solidFill>
                    <a:srgbClr val="000000"/>
                  </a:solidFill>
                  <a:latin typeface="Times New Roman Bold"/>
                  <a:hlinkClick r:id="rId6" action="ppaction://hlinksldjump"/>
                </a:rPr>
                <a:t>40</a:t>
              </a:r>
              <a:endParaRPr lang="en-US" sz="4200" dirty="0">
                <a:solidFill>
                  <a:srgbClr val="000000"/>
                </a:solidFill>
                <a:latin typeface="Times New Roman Bold"/>
              </a:endParaRPr>
            </a:p>
          </p:txBody>
        </p:sp>
      </p:grpSp>
      <p:grpSp>
        <p:nvGrpSpPr>
          <p:cNvPr id="33" name="Group 33"/>
          <p:cNvGrpSpPr/>
          <p:nvPr/>
        </p:nvGrpSpPr>
        <p:grpSpPr>
          <a:xfrm>
            <a:off x="14448630" y="766807"/>
            <a:ext cx="1272986" cy="1161983"/>
            <a:chOff x="0" y="-85725"/>
            <a:chExt cx="1206980" cy="1101732"/>
          </a:xfrm>
        </p:grpSpPr>
        <p:sp>
          <p:nvSpPr>
            <p:cNvPr id="34" name="Freeform 34"/>
            <p:cNvSpPr/>
            <p:nvPr/>
          </p:nvSpPr>
          <p:spPr>
            <a:xfrm>
              <a:off x="38961" y="0"/>
              <a:ext cx="1168019" cy="1016000"/>
            </a:xfrm>
            <a:custGeom>
              <a:avLst/>
              <a:gdLst/>
              <a:ahLst/>
              <a:cxnLst/>
              <a:rect l="l" t="t" r="r" b="b"/>
              <a:pathLst>
                <a:path w="1168019" h="1016000">
                  <a:moveTo>
                    <a:pt x="0" y="169291"/>
                  </a:moveTo>
                  <a:cubicBezTo>
                    <a:pt x="0" y="75819"/>
                    <a:pt x="75819" y="0"/>
                    <a:pt x="169291" y="0"/>
                  </a:cubicBezTo>
                  <a:lnTo>
                    <a:pt x="998728" y="0"/>
                  </a:lnTo>
                  <a:cubicBezTo>
                    <a:pt x="1092200" y="0"/>
                    <a:pt x="1168019" y="75819"/>
                    <a:pt x="1168019" y="169291"/>
                  </a:cubicBezTo>
                  <a:lnTo>
                    <a:pt x="1168019" y="846709"/>
                  </a:lnTo>
                  <a:cubicBezTo>
                    <a:pt x="1168019" y="940181"/>
                    <a:pt x="1092200" y="1016000"/>
                    <a:pt x="998728" y="1016000"/>
                  </a:cubicBezTo>
                  <a:lnTo>
                    <a:pt x="169291" y="1016000"/>
                  </a:lnTo>
                  <a:cubicBezTo>
                    <a:pt x="75819" y="1016000"/>
                    <a:pt x="0" y="940181"/>
                    <a:pt x="0" y="846709"/>
                  </a:cubicBezTo>
                  <a:close/>
                </a:path>
              </a:pathLst>
            </a:custGeom>
            <a:solidFill>
              <a:srgbClr val="DCE6F2"/>
            </a:solidFill>
          </p:spPr>
        </p:sp>
        <p:sp>
          <p:nvSpPr>
            <p:cNvPr id="35" name="TextBox 35"/>
            <p:cNvSpPr txBox="1"/>
            <p:nvPr/>
          </p:nvSpPr>
          <p:spPr>
            <a:xfrm>
              <a:off x="0" y="-85725"/>
              <a:ext cx="1168070" cy="1101732"/>
            </a:xfrm>
            <a:prstGeom prst="rect">
              <a:avLst/>
            </a:prstGeom>
          </p:spPr>
          <p:txBody>
            <a:bodyPr lIns="71438" tIns="71438" rIns="71438" bIns="71438" rtlCol="0" anchor="ctr"/>
            <a:lstStyle/>
            <a:p>
              <a:pPr algn="ctr">
                <a:lnSpc>
                  <a:spcPts val="5040"/>
                </a:lnSpc>
              </a:pPr>
              <a:r>
                <a:rPr lang="en-US" sz="4200" dirty="0">
                  <a:solidFill>
                    <a:srgbClr val="000000"/>
                  </a:solidFill>
                  <a:latin typeface="Times New Roman Bold"/>
                  <a:hlinkClick r:id="rId7" action="ppaction://hlinksldjump"/>
                </a:rPr>
                <a:t>50</a:t>
              </a:r>
              <a:endParaRPr lang="en-US" sz="4200" dirty="0">
                <a:solidFill>
                  <a:srgbClr val="000000"/>
                </a:solidFill>
                <a:latin typeface="Times New Roman Bold"/>
              </a:endParaRPr>
            </a:p>
          </p:txBody>
        </p:sp>
      </p:grpSp>
      <p:grpSp>
        <p:nvGrpSpPr>
          <p:cNvPr id="36" name="Group 36"/>
          <p:cNvGrpSpPr/>
          <p:nvPr/>
        </p:nvGrpSpPr>
        <p:grpSpPr>
          <a:xfrm>
            <a:off x="8686933" y="2786046"/>
            <a:ext cx="1231948" cy="1071570"/>
            <a:chOff x="0" y="0"/>
            <a:chExt cx="1168070" cy="1016007"/>
          </a:xfrm>
        </p:grpSpPr>
        <p:sp>
          <p:nvSpPr>
            <p:cNvPr id="37" name="Freeform 37"/>
            <p:cNvSpPr/>
            <p:nvPr/>
          </p:nvSpPr>
          <p:spPr>
            <a:xfrm>
              <a:off x="0" y="0"/>
              <a:ext cx="1168019" cy="1016000"/>
            </a:xfrm>
            <a:custGeom>
              <a:avLst/>
              <a:gdLst/>
              <a:ahLst/>
              <a:cxnLst/>
              <a:rect l="l" t="t" r="r" b="b"/>
              <a:pathLst>
                <a:path w="1168019" h="1016000">
                  <a:moveTo>
                    <a:pt x="0" y="169291"/>
                  </a:moveTo>
                  <a:cubicBezTo>
                    <a:pt x="0" y="75819"/>
                    <a:pt x="75819" y="0"/>
                    <a:pt x="169291" y="0"/>
                  </a:cubicBezTo>
                  <a:lnTo>
                    <a:pt x="998728" y="0"/>
                  </a:lnTo>
                  <a:cubicBezTo>
                    <a:pt x="1092200" y="0"/>
                    <a:pt x="1168019" y="75819"/>
                    <a:pt x="1168019" y="169291"/>
                  </a:cubicBezTo>
                  <a:lnTo>
                    <a:pt x="1168019" y="846709"/>
                  </a:lnTo>
                  <a:cubicBezTo>
                    <a:pt x="1168019" y="940181"/>
                    <a:pt x="1092200" y="1016000"/>
                    <a:pt x="998728" y="1016000"/>
                  </a:cubicBezTo>
                  <a:lnTo>
                    <a:pt x="169291" y="1016000"/>
                  </a:lnTo>
                  <a:cubicBezTo>
                    <a:pt x="75819" y="1016000"/>
                    <a:pt x="0" y="940181"/>
                    <a:pt x="0" y="846709"/>
                  </a:cubicBezTo>
                  <a:close/>
                </a:path>
              </a:pathLst>
            </a:custGeom>
            <a:solidFill>
              <a:srgbClr val="D7E4BD"/>
            </a:solidFill>
          </p:spPr>
        </p:sp>
        <p:sp>
          <p:nvSpPr>
            <p:cNvPr id="38" name="TextBox 38"/>
            <p:cNvSpPr txBox="1"/>
            <p:nvPr/>
          </p:nvSpPr>
          <p:spPr>
            <a:xfrm>
              <a:off x="0" y="-85725"/>
              <a:ext cx="1168070" cy="1101732"/>
            </a:xfrm>
            <a:prstGeom prst="rect">
              <a:avLst/>
            </a:prstGeom>
          </p:spPr>
          <p:txBody>
            <a:bodyPr lIns="71438" tIns="71438" rIns="71438" bIns="71438" rtlCol="0" anchor="ctr"/>
            <a:lstStyle/>
            <a:p>
              <a:pPr algn="ctr">
                <a:lnSpc>
                  <a:spcPts val="5040"/>
                </a:lnSpc>
              </a:pPr>
              <a:r>
                <a:rPr lang="en-US" sz="4200" dirty="0">
                  <a:solidFill>
                    <a:srgbClr val="000000"/>
                  </a:solidFill>
                  <a:latin typeface="Times New Roman Bold"/>
                  <a:hlinkClick r:id="rId8" action="ppaction://hlinksldjump"/>
                </a:rPr>
                <a:t>10</a:t>
              </a:r>
              <a:endParaRPr lang="en-US" sz="4200" dirty="0">
                <a:solidFill>
                  <a:srgbClr val="000000"/>
                </a:solidFill>
                <a:latin typeface="Times New Roman Bold"/>
              </a:endParaRPr>
            </a:p>
          </p:txBody>
        </p:sp>
      </p:grpSp>
      <p:grpSp>
        <p:nvGrpSpPr>
          <p:cNvPr id="39" name="Group 39"/>
          <p:cNvGrpSpPr/>
          <p:nvPr/>
        </p:nvGrpSpPr>
        <p:grpSpPr>
          <a:xfrm>
            <a:off x="10067935" y="2695633"/>
            <a:ext cx="1272426" cy="1161983"/>
            <a:chOff x="-38379" y="-85725"/>
            <a:chExt cx="1206449" cy="1101732"/>
          </a:xfrm>
        </p:grpSpPr>
        <p:sp>
          <p:nvSpPr>
            <p:cNvPr id="40" name="Freeform 40"/>
            <p:cNvSpPr/>
            <p:nvPr/>
          </p:nvSpPr>
          <p:spPr>
            <a:xfrm>
              <a:off x="-38379" y="-12753"/>
              <a:ext cx="1168019" cy="1016000"/>
            </a:xfrm>
            <a:custGeom>
              <a:avLst/>
              <a:gdLst/>
              <a:ahLst/>
              <a:cxnLst/>
              <a:rect l="l" t="t" r="r" b="b"/>
              <a:pathLst>
                <a:path w="1168019" h="1016000">
                  <a:moveTo>
                    <a:pt x="0" y="169291"/>
                  </a:moveTo>
                  <a:cubicBezTo>
                    <a:pt x="0" y="75819"/>
                    <a:pt x="75819" y="0"/>
                    <a:pt x="169291" y="0"/>
                  </a:cubicBezTo>
                  <a:lnTo>
                    <a:pt x="998728" y="0"/>
                  </a:lnTo>
                  <a:cubicBezTo>
                    <a:pt x="1092200" y="0"/>
                    <a:pt x="1168019" y="75819"/>
                    <a:pt x="1168019" y="169291"/>
                  </a:cubicBezTo>
                  <a:lnTo>
                    <a:pt x="1168019" y="846709"/>
                  </a:lnTo>
                  <a:cubicBezTo>
                    <a:pt x="1168019" y="940181"/>
                    <a:pt x="1092200" y="1016000"/>
                    <a:pt x="998728" y="1016000"/>
                  </a:cubicBezTo>
                  <a:lnTo>
                    <a:pt x="169291" y="1016000"/>
                  </a:lnTo>
                  <a:cubicBezTo>
                    <a:pt x="75819" y="1016000"/>
                    <a:pt x="0" y="940181"/>
                    <a:pt x="0" y="846709"/>
                  </a:cubicBezTo>
                  <a:close/>
                </a:path>
              </a:pathLst>
            </a:custGeom>
            <a:solidFill>
              <a:srgbClr val="D7E4BD"/>
            </a:solidFill>
          </p:spPr>
        </p:sp>
        <p:sp>
          <p:nvSpPr>
            <p:cNvPr id="41" name="TextBox 41"/>
            <p:cNvSpPr txBox="1"/>
            <p:nvPr/>
          </p:nvSpPr>
          <p:spPr>
            <a:xfrm>
              <a:off x="0" y="-85725"/>
              <a:ext cx="1168070" cy="1101732"/>
            </a:xfrm>
            <a:prstGeom prst="rect">
              <a:avLst/>
            </a:prstGeom>
          </p:spPr>
          <p:txBody>
            <a:bodyPr lIns="71438" tIns="71438" rIns="71438" bIns="71438" rtlCol="0" anchor="ctr"/>
            <a:lstStyle/>
            <a:p>
              <a:pPr algn="ctr">
                <a:lnSpc>
                  <a:spcPts val="5040"/>
                </a:lnSpc>
              </a:pPr>
              <a:r>
                <a:rPr lang="en-US" sz="4200" dirty="0">
                  <a:solidFill>
                    <a:srgbClr val="000000"/>
                  </a:solidFill>
                  <a:latin typeface="Times New Roman Bold"/>
                  <a:hlinkClick r:id="rId9" action="ppaction://hlinksldjump"/>
                </a:rPr>
                <a:t>20</a:t>
              </a:r>
              <a:endParaRPr lang="en-US" sz="4200" dirty="0">
                <a:solidFill>
                  <a:srgbClr val="000000"/>
                </a:solidFill>
                <a:latin typeface="Times New Roman Bold"/>
              </a:endParaRPr>
            </a:p>
          </p:txBody>
        </p:sp>
      </p:grpSp>
      <p:grpSp>
        <p:nvGrpSpPr>
          <p:cNvPr id="42" name="Group 42"/>
          <p:cNvGrpSpPr/>
          <p:nvPr/>
        </p:nvGrpSpPr>
        <p:grpSpPr>
          <a:xfrm>
            <a:off x="11529891" y="2786046"/>
            <a:ext cx="1231948" cy="1071570"/>
            <a:chOff x="0" y="0"/>
            <a:chExt cx="1168070" cy="1016007"/>
          </a:xfrm>
        </p:grpSpPr>
        <p:sp>
          <p:nvSpPr>
            <p:cNvPr id="43" name="Freeform 43"/>
            <p:cNvSpPr/>
            <p:nvPr/>
          </p:nvSpPr>
          <p:spPr>
            <a:xfrm>
              <a:off x="0" y="0"/>
              <a:ext cx="1168019" cy="1016000"/>
            </a:xfrm>
            <a:custGeom>
              <a:avLst/>
              <a:gdLst/>
              <a:ahLst/>
              <a:cxnLst/>
              <a:rect l="l" t="t" r="r" b="b"/>
              <a:pathLst>
                <a:path w="1168019" h="1016000">
                  <a:moveTo>
                    <a:pt x="0" y="169291"/>
                  </a:moveTo>
                  <a:cubicBezTo>
                    <a:pt x="0" y="75819"/>
                    <a:pt x="75819" y="0"/>
                    <a:pt x="169291" y="0"/>
                  </a:cubicBezTo>
                  <a:lnTo>
                    <a:pt x="998728" y="0"/>
                  </a:lnTo>
                  <a:cubicBezTo>
                    <a:pt x="1092200" y="0"/>
                    <a:pt x="1168019" y="75819"/>
                    <a:pt x="1168019" y="169291"/>
                  </a:cubicBezTo>
                  <a:lnTo>
                    <a:pt x="1168019" y="846709"/>
                  </a:lnTo>
                  <a:cubicBezTo>
                    <a:pt x="1168019" y="940181"/>
                    <a:pt x="1092200" y="1016000"/>
                    <a:pt x="998728" y="1016000"/>
                  </a:cubicBezTo>
                  <a:lnTo>
                    <a:pt x="169291" y="1016000"/>
                  </a:lnTo>
                  <a:cubicBezTo>
                    <a:pt x="75819" y="1016000"/>
                    <a:pt x="0" y="940181"/>
                    <a:pt x="0" y="846709"/>
                  </a:cubicBezTo>
                  <a:close/>
                </a:path>
              </a:pathLst>
            </a:custGeom>
            <a:solidFill>
              <a:srgbClr val="D7E4BD"/>
            </a:solidFill>
          </p:spPr>
        </p:sp>
        <p:sp>
          <p:nvSpPr>
            <p:cNvPr id="44" name="TextBox 44"/>
            <p:cNvSpPr txBox="1"/>
            <p:nvPr/>
          </p:nvSpPr>
          <p:spPr>
            <a:xfrm>
              <a:off x="0" y="-85725"/>
              <a:ext cx="1168070" cy="1101732"/>
            </a:xfrm>
            <a:prstGeom prst="rect">
              <a:avLst/>
            </a:prstGeom>
          </p:spPr>
          <p:txBody>
            <a:bodyPr lIns="71438" tIns="71438" rIns="71438" bIns="71438" rtlCol="0" anchor="ctr"/>
            <a:lstStyle/>
            <a:p>
              <a:pPr algn="ctr">
                <a:lnSpc>
                  <a:spcPts val="5040"/>
                </a:lnSpc>
              </a:pPr>
              <a:r>
                <a:rPr lang="en-US" sz="4200" dirty="0">
                  <a:solidFill>
                    <a:srgbClr val="000000"/>
                  </a:solidFill>
                  <a:latin typeface="Times New Roman Bold"/>
                  <a:hlinkClick r:id="rId10" action="ppaction://hlinksldjump"/>
                </a:rPr>
                <a:t>30</a:t>
              </a:r>
              <a:endParaRPr lang="en-US" sz="4200" dirty="0">
                <a:solidFill>
                  <a:srgbClr val="000000"/>
                </a:solidFill>
                <a:latin typeface="Times New Roman Bold"/>
              </a:endParaRPr>
            </a:p>
          </p:txBody>
        </p:sp>
      </p:grpSp>
      <p:grpSp>
        <p:nvGrpSpPr>
          <p:cNvPr id="45" name="Group 45"/>
          <p:cNvGrpSpPr/>
          <p:nvPr/>
        </p:nvGrpSpPr>
        <p:grpSpPr>
          <a:xfrm>
            <a:off x="12951370" y="2786046"/>
            <a:ext cx="1231948" cy="1071570"/>
            <a:chOff x="0" y="0"/>
            <a:chExt cx="1168070" cy="1016007"/>
          </a:xfrm>
        </p:grpSpPr>
        <p:sp>
          <p:nvSpPr>
            <p:cNvPr id="46" name="Freeform 46"/>
            <p:cNvSpPr/>
            <p:nvPr/>
          </p:nvSpPr>
          <p:spPr>
            <a:xfrm>
              <a:off x="0" y="0"/>
              <a:ext cx="1168019" cy="1016000"/>
            </a:xfrm>
            <a:custGeom>
              <a:avLst/>
              <a:gdLst/>
              <a:ahLst/>
              <a:cxnLst/>
              <a:rect l="l" t="t" r="r" b="b"/>
              <a:pathLst>
                <a:path w="1168019" h="1016000">
                  <a:moveTo>
                    <a:pt x="0" y="169291"/>
                  </a:moveTo>
                  <a:cubicBezTo>
                    <a:pt x="0" y="75819"/>
                    <a:pt x="75819" y="0"/>
                    <a:pt x="169291" y="0"/>
                  </a:cubicBezTo>
                  <a:lnTo>
                    <a:pt x="998728" y="0"/>
                  </a:lnTo>
                  <a:cubicBezTo>
                    <a:pt x="1092200" y="0"/>
                    <a:pt x="1168019" y="75819"/>
                    <a:pt x="1168019" y="169291"/>
                  </a:cubicBezTo>
                  <a:lnTo>
                    <a:pt x="1168019" y="846709"/>
                  </a:lnTo>
                  <a:cubicBezTo>
                    <a:pt x="1168019" y="940181"/>
                    <a:pt x="1092200" y="1016000"/>
                    <a:pt x="998728" y="1016000"/>
                  </a:cubicBezTo>
                  <a:lnTo>
                    <a:pt x="169291" y="1016000"/>
                  </a:lnTo>
                  <a:cubicBezTo>
                    <a:pt x="75819" y="1016000"/>
                    <a:pt x="0" y="940181"/>
                    <a:pt x="0" y="846709"/>
                  </a:cubicBezTo>
                  <a:close/>
                </a:path>
              </a:pathLst>
            </a:custGeom>
            <a:solidFill>
              <a:srgbClr val="D7E4BD"/>
            </a:solidFill>
          </p:spPr>
        </p:sp>
        <p:sp>
          <p:nvSpPr>
            <p:cNvPr id="47" name="TextBox 47"/>
            <p:cNvSpPr txBox="1"/>
            <p:nvPr/>
          </p:nvSpPr>
          <p:spPr>
            <a:xfrm>
              <a:off x="0" y="-85725"/>
              <a:ext cx="1168070" cy="1101732"/>
            </a:xfrm>
            <a:prstGeom prst="rect">
              <a:avLst/>
            </a:prstGeom>
          </p:spPr>
          <p:txBody>
            <a:bodyPr lIns="71438" tIns="71438" rIns="71438" bIns="71438" rtlCol="0" anchor="ctr"/>
            <a:lstStyle/>
            <a:p>
              <a:pPr algn="ctr">
                <a:lnSpc>
                  <a:spcPts val="5040"/>
                </a:lnSpc>
              </a:pPr>
              <a:r>
                <a:rPr lang="en-US" sz="4200" dirty="0">
                  <a:solidFill>
                    <a:srgbClr val="000000"/>
                  </a:solidFill>
                  <a:latin typeface="Times New Roman Bold"/>
                  <a:hlinkClick r:id="rId11" action="ppaction://hlinksldjump"/>
                </a:rPr>
                <a:t>40</a:t>
              </a:r>
              <a:endParaRPr lang="en-US" sz="4200" dirty="0">
                <a:solidFill>
                  <a:srgbClr val="000000"/>
                </a:solidFill>
                <a:latin typeface="Times New Roman Bold"/>
              </a:endParaRPr>
            </a:p>
          </p:txBody>
        </p:sp>
      </p:grpSp>
      <p:grpSp>
        <p:nvGrpSpPr>
          <p:cNvPr id="48" name="Group 48"/>
          <p:cNvGrpSpPr/>
          <p:nvPr/>
        </p:nvGrpSpPr>
        <p:grpSpPr>
          <a:xfrm>
            <a:off x="14477767" y="2626928"/>
            <a:ext cx="1255099" cy="1217232"/>
            <a:chOff x="54591" y="-150868"/>
            <a:chExt cx="1190021" cy="1154117"/>
          </a:xfrm>
        </p:grpSpPr>
        <p:sp>
          <p:nvSpPr>
            <p:cNvPr id="49" name="Freeform 49"/>
            <p:cNvSpPr/>
            <p:nvPr/>
          </p:nvSpPr>
          <p:spPr>
            <a:xfrm>
              <a:off x="54591" y="-12751"/>
              <a:ext cx="1168019" cy="1016000"/>
            </a:xfrm>
            <a:custGeom>
              <a:avLst/>
              <a:gdLst/>
              <a:ahLst/>
              <a:cxnLst/>
              <a:rect l="l" t="t" r="r" b="b"/>
              <a:pathLst>
                <a:path w="1168019" h="1016000">
                  <a:moveTo>
                    <a:pt x="0" y="169291"/>
                  </a:moveTo>
                  <a:cubicBezTo>
                    <a:pt x="0" y="75819"/>
                    <a:pt x="75819" y="0"/>
                    <a:pt x="169291" y="0"/>
                  </a:cubicBezTo>
                  <a:lnTo>
                    <a:pt x="998728" y="0"/>
                  </a:lnTo>
                  <a:cubicBezTo>
                    <a:pt x="1092200" y="0"/>
                    <a:pt x="1168019" y="75819"/>
                    <a:pt x="1168019" y="169291"/>
                  </a:cubicBezTo>
                  <a:lnTo>
                    <a:pt x="1168019" y="846709"/>
                  </a:lnTo>
                  <a:cubicBezTo>
                    <a:pt x="1168019" y="940181"/>
                    <a:pt x="1092200" y="1016000"/>
                    <a:pt x="998728" y="1016000"/>
                  </a:cubicBezTo>
                  <a:lnTo>
                    <a:pt x="169291" y="1016000"/>
                  </a:lnTo>
                  <a:cubicBezTo>
                    <a:pt x="75819" y="1016000"/>
                    <a:pt x="0" y="940181"/>
                    <a:pt x="0" y="846709"/>
                  </a:cubicBezTo>
                  <a:close/>
                </a:path>
              </a:pathLst>
            </a:custGeom>
            <a:solidFill>
              <a:srgbClr val="D7E4BD"/>
            </a:solidFill>
          </p:spPr>
        </p:sp>
        <p:sp>
          <p:nvSpPr>
            <p:cNvPr id="50" name="TextBox 50"/>
            <p:cNvSpPr txBox="1"/>
            <p:nvPr/>
          </p:nvSpPr>
          <p:spPr>
            <a:xfrm>
              <a:off x="76542" y="-150868"/>
              <a:ext cx="1168070" cy="1101732"/>
            </a:xfrm>
            <a:prstGeom prst="rect">
              <a:avLst/>
            </a:prstGeom>
          </p:spPr>
          <p:txBody>
            <a:bodyPr lIns="71438" tIns="71438" rIns="71438" bIns="71438" rtlCol="0" anchor="ctr"/>
            <a:lstStyle/>
            <a:p>
              <a:pPr algn="ctr">
                <a:lnSpc>
                  <a:spcPts val="5040"/>
                </a:lnSpc>
              </a:pPr>
              <a:r>
                <a:rPr lang="en-US" sz="4200" dirty="0">
                  <a:solidFill>
                    <a:srgbClr val="000000"/>
                  </a:solidFill>
                  <a:latin typeface="Times New Roman Bold"/>
                  <a:hlinkClick r:id="rId12" action="ppaction://hlinksldjump"/>
                </a:rPr>
                <a:t>50</a:t>
              </a:r>
              <a:endParaRPr lang="en-US" sz="4200" dirty="0">
                <a:solidFill>
                  <a:srgbClr val="000000"/>
                </a:solidFill>
                <a:latin typeface="Times New Roman Bold"/>
              </a:endParaRPr>
            </a:p>
          </p:txBody>
        </p:sp>
      </p:grpSp>
      <p:grpSp>
        <p:nvGrpSpPr>
          <p:cNvPr id="51" name="Group 51"/>
          <p:cNvGrpSpPr/>
          <p:nvPr/>
        </p:nvGrpSpPr>
        <p:grpSpPr>
          <a:xfrm>
            <a:off x="8715372" y="4714872"/>
            <a:ext cx="1231948" cy="1071570"/>
            <a:chOff x="0" y="0"/>
            <a:chExt cx="1168070" cy="1016007"/>
          </a:xfrm>
        </p:grpSpPr>
        <p:sp>
          <p:nvSpPr>
            <p:cNvPr id="52" name="Freeform 52"/>
            <p:cNvSpPr/>
            <p:nvPr/>
          </p:nvSpPr>
          <p:spPr>
            <a:xfrm>
              <a:off x="0" y="0"/>
              <a:ext cx="1168019" cy="1016000"/>
            </a:xfrm>
            <a:custGeom>
              <a:avLst/>
              <a:gdLst/>
              <a:ahLst/>
              <a:cxnLst/>
              <a:rect l="l" t="t" r="r" b="b"/>
              <a:pathLst>
                <a:path w="1168019" h="1016000">
                  <a:moveTo>
                    <a:pt x="0" y="169291"/>
                  </a:moveTo>
                  <a:cubicBezTo>
                    <a:pt x="0" y="75819"/>
                    <a:pt x="75819" y="0"/>
                    <a:pt x="169291" y="0"/>
                  </a:cubicBezTo>
                  <a:lnTo>
                    <a:pt x="998728" y="0"/>
                  </a:lnTo>
                  <a:cubicBezTo>
                    <a:pt x="1092200" y="0"/>
                    <a:pt x="1168019" y="75819"/>
                    <a:pt x="1168019" y="169291"/>
                  </a:cubicBezTo>
                  <a:lnTo>
                    <a:pt x="1168019" y="846709"/>
                  </a:lnTo>
                  <a:cubicBezTo>
                    <a:pt x="1168019" y="940181"/>
                    <a:pt x="1092200" y="1016000"/>
                    <a:pt x="998728" y="1016000"/>
                  </a:cubicBezTo>
                  <a:lnTo>
                    <a:pt x="169291" y="1016000"/>
                  </a:lnTo>
                  <a:cubicBezTo>
                    <a:pt x="75819" y="1016000"/>
                    <a:pt x="0" y="940181"/>
                    <a:pt x="0" y="846709"/>
                  </a:cubicBezTo>
                  <a:close/>
                </a:path>
              </a:pathLst>
            </a:custGeom>
            <a:solidFill>
              <a:srgbClr val="F2DCDB"/>
            </a:solidFill>
          </p:spPr>
        </p:sp>
        <p:sp>
          <p:nvSpPr>
            <p:cNvPr id="53" name="TextBox 53"/>
            <p:cNvSpPr txBox="1"/>
            <p:nvPr/>
          </p:nvSpPr>
          <p:spPr>
            <a:xfrm>
              <a:off x="0" y="-85725"/>
              <a:ext cx="1168070" cy="1101732"/>
            </a:xfrm>
            <a:prstGeom prst="rect">
              <a:avLst/>
            </a:prstGeom>
          </p:spPr>
          <p:txBody>
            <a:bodyPr lIns="71438" tIns="71438" rIns="71438" bIns="71438" rtlCol="0" anchor="ctr"/>
            <a:lstStyle/>
            <a:p>
              <a:pPr algn="ctr">
                <a:lnSpc>
                  <a:spcPts val="5040"/>
                </a:lnSpc>
              </a:pPr>
              <a:r>
                <a:rPr lang="en-US" sz="4200" dirty="0">
                  <a:solidFill>
                    <a:srgbClr val="000000"/>
                  </a:solidFill>
                  <a:latin typeface="Times New Roman Bold"/>
                  <a:hlinkClick r:id="rId13" action="ppaction://hlinksldjump"/>
                </a:rPr>
                <a:t>10</a:t>
              </a:r>
              <a:endParaRPr lang="en-US" sz="4200" dirty="0">
                <a:solidFill>
                  <a:srgbClr val="000000"/>
                </a:solidFill>
                <a:latin typeface="Times New Roman Bold"/>
              </a:endParaRPr>
            </a:p>
          </p:txBody>
        </p:sp>
      </p:grpSp>
      <p:grpSp>
        <p:nvGrpSpPr>
          <p:cNvPr id="54" name="Group 54"/>
          <p:cNvGrpSpPr/>
          <p:nvPr/>
        </p:nvGrpSpPr>
        <p:grpSpPr>
          <a:xfrm>
            <a:off x="10136851" y="4714872"/>
            <a:ext cx="1231948" cy="1071570"/>
            <a:chOff x="0" y="0"/>
            <a:chExt cx="1168070" cy="1016007"/>
          </a:xfrm>
        </p:grpSpPr>
        <p:sp>
          <p:nvSpPr>
            <p:cNvPr id="55" name="Freeform 55"/>
            <p:cNvSpPr/>
            <p:nvPr/>
          </p:nvSpPr>
          <p:spPr>
            <a:xfrm>
              <a:off x="0" y="0"/>
              <a:ext cx="1168019" cy="1016000"/>
            </a:xfrm>
            <a:custGeom>
              <a:avLst/>
              <a:gdLst/>
              <a:ahLst/>
              <a:cxnLst/>
              <a:rect l="l" t="t" r="r" b="b"/>
              <a:pathLst>
                <a:path w="1168019" h="1016000">
                  <a:moveTo>
                    <a:pt x="0" y="169291"/>
                  </a:moveTo>
                  <a:cubicBezTo>
                    <a:pt x="0" y="75819"/>
                    <a:pt x="75819" y="0"/>
                    <a:pt x="169291" y="0"/>
                  </a:cubicBezTo>
                  <a:lnTo>
                    <a:pt x="998728" y="0"/>
                  </a:lnTo>
                  <a:cubicBezTo>
                    <a:pt x="1092200" y="0"/>
                    <a:pt x="1168019" y="75819"/>
                    <a:pt x="1168019" y="169291"/>
                  </a:cubicBezTo>
                  <a:lnTo>
                    <a:pt x="1168019" y="846709"/>
                  </a:lnTo>
                  <a:cubicBezTo>
                    <a:pt x="1168019" y="940181"/>
                    <a:pt x="1092200" y="1016000"/>
                    <a:pt x="998728" y="1016000"/>
                  </a:cubicBezTo>
                  <a:lnTo>
                    <a:pt x="169291" y="1016000"/>
                  </a:lnTo>
                  <a:cubicBezTo>
                    <a:pt x="75819" y="1016000"/>
                    <a:pt x="0" y="940181"/>
                    <a:pt x="0" y="846709"/>
                  </a:cubicBezTo>
                  <a:close/>
                </a:path>
              </a:pathLst>
            </a:custGeom>
            <a:solidFill>
              <a:srgbClr val="F2DCDB"/>
            </a:solidFill>
          </p:spPr>
        </p:sp>
        <p:sp>
          <p:nvSpPr>
            <p:cNvPr id="56" name="TextBox 56"/>
            <p:cNvSpPr txBox="1"/>
            <p:nvPr/>
          </p:nvSpPr>
          <p:spPr>
            <a:xfrm>
              <a:off x="0" y="-85725"/>
              <a:ext cx="1168070" cy="1101732"/>
            </a:xfrm>
            <a:prstGeom prst="rect">
              <a:avLst/>
            </a:prstGeom>
          </p:spPr>
          <p:txBody>
            <a:bodyPr lIns="71438" tIns="71438" rIns="71438" bIns="71438" rtlCol="0" anchor="ctr"/>
            <a:lstStyle/>
            <a:p>
              <a:pPr algn="ctr">
                <a:lnSpc>
                  <a:spcPts val="5040"/>
                </a:lnSpc>
              </a:pPr>
              <a:r>
                <a:rPr lang="en-US" sz="4200" dirty="0">
                  <a:solidFill>
                    <a:srgbClr val="000000"/>
                  </a:solidFill>
                  <a:latin typeface="Times New Roman Bold"/>
                  <a:hlinkClick r:id="rId14" action="ppaction://hlinksldjump"/>
                </a:rPr>
                <a:t>20</a:t>
              </a:r>
              <a:endParaRPr lang="en-US" sz="4200" dirty="0">
                <a:solidFill>
                  <a:srgbClr val="000000"/>
                </a:solidFill>
                <a:latin typeface="Times New Roman Bold"/>
              </a:endParaRPr>
            </a:p>
          </p:txBody>
        </p:sp>
      </p:grpSp>
      <p:grpSp>
        <p:nvGrpSpPr>
          <p:cNvPr id="57" name="Group 57"/>
          <p:cNvGrpSpPr/>
          <p:nvPr/>
        </p:nvGrpSpPr>
        <p:grpSpPr>
          <a:xfrm>
            <a:off x="11558330" y="4714872"/>
            <a:ext cx="1231948" cy="1071570"/>
            <a:chOff x="0" y="0"/>
            <a:chExt cx="1168070" cy="1016007"/>
          </a:xfrm>
        </p:grpSpPr>
        <p:sp>
          <p:nvSpPr>
            <p:cNvPr id="58" name="Freeform 58"/>
            <p:cNvSpPr/>
            <p:nvPr/>
          </p:nvSpPr>
          <p:spPr>
            <a:xfrm>
              <a:off x="0" y="0"/>
              <a:ext cx="1168019" cy="1016000"/>
            </a:xfrm>
            <a:custGeom>
              <a:avLst/>
              <a:gdLst/>
              <a:ahLst/>
              <a:cxnLst/>
              <a:rect l="l" t="t" r="r" b="b"/>
              <a:pathLst>
                <a:path w="1168019" h="1016000">
                  <a:moveTo>
                    <a:pt x="0" y="169291"/>
                  </a:moveTo>
                  <a:cubicBezTo>
                    <a:pt x="0" y="75819"/>
                    <a:pt x="75819" y="0"/>
                    <a:pt x="169291" y="0"/>
                  </a:cubicBezTo>
                  <a:lnTo>
                    <a:pt x="998728" y="0"/>
                  </a:lnTo>
                  <a:cubicBezTo>
                    <a:pt x="1092200" y="0"/>
                    <a:pt x="1168019" y="75819"/>
                    <a:pt x="1168019" y="169291"/>
                  </a:cubicBezTo>
                  <a:lnTo>
                    <a:pt x="1168019" y="846709"/>
                  </a:lnTo>
                  <a:cubicBezTo>
                    <a:pt x="1168019" y="940181"/>
                    <a:pt x="1092200" y="1016000"/>
                    <a:pt x="998728" y="1016000"/>
                  </a:cubicBezTo>
                  <a:lnTo>
                    <a:pt x="169291" y="1016000"/>
                  </a:lnTo>
                  <a:cubicBezTo>
                    <a:pt x="75819" y="1016000"/>
                    <a:pt x="0" y="940181"/>
                    <a:pt x="0" y="846709"/>
                  </a:cubicBezTo>
                  <a:close/>
                </a:path>
              </a:pathLst>
            </a:custGeom>
            <a:solidFill>
              <a:srgbClr val="F2DCDB"/>
            </a:solidFill>
          </p:spPr>
        </p:sp>
        <p:sp>
          <p:nvSpPr>
            <p:cNvPr id="59" name="TextBox 59"/>
            <p:cNvSpPr txBox="1"/>
            <p:nvPr/>
          </p:nvSpPr>
          <p:spPr>
            <a:xfrm>
              <a:off x="0" y="-85725"/>
              <a:ext cx="1168070" cy="1101732"/>
            </a:xfrm>
            <a:prstGeom prst="rect">
              <a:avLst/>
            </a:prstGeom>
          </p:spPr>
          <p:txBody>
            <a:bodyPr lIns="71438" tIns="71438" rIns="71438" bIns="71438" rtlCol="0" anchor="ctr"/>
            <a:lstStyle/>
            <a:p>
              <a:pPr algn="ctr">
                <a:lnSpc>
                  <a:spcPts val="5040"/>
                </a:lnSpc>
              </a:pPr>
              <a:r>
                <a:rPr lang="en-US" sz="4200" dirty="0">
                  <a:solidFill>
                    <a:srgbClr val="000000"/>
                  </a:solidFill>
                  <a:latin typeface="Times New Roman Bold"/>
                  <a:hlinkClick r:id="rId15" action="ppaction://hlinksldjump"/>
                </a:rPr>
                <a:t>30</a:t>
              </a:r>
              <a:endParaRPr lang="en-US" sz="4200" dirty="0">
                <a:solidFill>
                  <a:srgbClr val="000000"/>
                </a:solidFill>
                <a:latin typeface="Times New Roman Bold"/>
              </a:endParaRPr>
            </a:p>
          </p:txBody>
        </p:sp>
      </p:grpSp>
      <p:grpSp>
        <p:nvGrpSpPr>
          <p:cNvPr id="60" name="Group 60"/>
          <p:cNvGrpSpPr/>
          <p:nvPr/>
        </p:nvGrpSpPr>
        <p:grpSpPr>
          <a:xfrm>
            <a:off x="12979809" y="4714872"/>
            <a:ext cx="1231948" cy="1071570"/>
            <a:chOff x="0" y="0"/>
            <a:chExt cx="1168070" cy="1016007"/>
          </a:xfrm>
        </p:grpSpPr>
        <p:sp>
          <p:nvSpPr>
            <p:cNvPr id="61" name="Freeform 61"/>
            <p:cNvSpPr/>
            <p:nvPr/>
          </p:nvSpPr>
          <p:spPr>
            <a:xfrm>
              <a:off x="0" y="0"/>
              <a:ext cx="1168019" cy="1016000"/>
            </a:xfrm>
            <a:custGeom>
              <a:avLst/>
              <a:gdLst/>
              <a:ahLst/>
              <a:cxnLst/>
              <a:rect l="l" t="t" r="r" b="b"/>
              <a:pathLst>
                <a:path w="1168019" h="1016000">
                  <a:moveTo>
                    <a:pt x="0" y="169291"/>
                  </a:moveTo>
                  <a:cubicBezTo>
                    <a:pt x="0" y="75819"/>
                    <a:pt x="75819" y="0"/>
                    <a:pt x="169291" y="0"/>
                  </a:cubicBezTo>
                  <a:lnTo>
                    <a:pt x="998728" y="0"/>
                  </a:lnTo>
                  <a:cubicBezTo>
                    <a:pt x="1092200" y="0"/>
                    <a:pt x="1168019" y="75819"/>
                    <a:pt x="1168019" y="169291"/>
                  </a:cubicBezTo>
                  <a:lnTo>
                    <a:pt x="1168019" y="846709"/>
                  </a:lnTo>
                  <a:cubicBezTo>
                    <a:pt x="1168019" y="940181"/>
                    <a:pt x="1092200" y="1016000"/>
                    <a:pt x="998728" y="1016000"/>
                  </a:cubicBezTo>
                  <a:lnTo>
                    <a:pt x="169291" y="1016000"/>
                  </a:lnTo>
                  <a:cubicBezTo>
                    <a:pt x="75819" y="1016000"/>
                    <a:pt x="0" y="940181"/>
                    <a:pt x="0" y="846709"/>
                  </a:cubicBezTo>
                  <a:close/>
                </a:path>
              </a:pathLst>
            </a:custGeom>
            <a:solidFill>
              <a:srgbClr val="F2DCDB"/>
            </a:solidFill>
          </p:spPr>
        </p:sp>
        <p:sp>
          <p:nvSpPr>
            <p:cNvPr id="62" name="TextBox 62"/>
            <p:cNvSpPr txBox="1"/>
            <p:nvPr/>
          </p:nvSpPr>
          <p:spPr>
            <a:xfrm>
              <a:off x="0" y="-85725"/>
              <a:ext cx="1168070" cy="1101732"/>
            </a:xfrm>
            <a:prstGeom prst="rect">
              <a:avLst/>
            </a:prstGeom>
          </p:spPr>
          <p:txBody>
            <a:bodyPr lIns="71438" tIns="71438" rIns="71438" bIns="71438" rtlCol="0" anchor="ctr"/>
            <a:lstStyle/>
            <a:p>
              <a:pPr algn="ctr">
                <a:lnSpc>
                  <a:spcPts val="5040"/>
                </a:lnSpc>
              </a:pPr>
              <a:r>
                <a:rPr lang="en-US" sz="4200" dirty="0">
                  <a:solidFill>
                    <a:srgbClr val="000000"/>
                  </a:solidFill>
                  <a:latin typeface="Times New Roman Bold"/>
                  <a:hlinkClick r:id="rId16" action="ppaction://hlinksldjump"/>
                </a:rPr>
                <a:t>40</a:t>
              </a:r>
              <a:endParaRPr lang="en-US" sz="4200" dirty="0">
                <a:solidFill>
                  <a:srgbClr val="000000"/>
                </a:solidFill>
                <a:latin typeface="Times New Roman Bold"/>
              </a:endParaRPr>
            </a:p>
          </p:txBody>
        </p:sp>
      </p:grpSp>
      <p:grpSp>
        <p:nvGrpSpPr>
          <p:cNvPr id="63" name="Group 63"/>
          <p:cNvGrpSpPr/>
          <p:nvPr/>
        </p:nvGrpSpPr>
        <p:grpSpPr>
          <a:xfrm>
            <a:off x="14441448" y="4624459"/>
            <a:ext cx="1239128" cy="1161983"/>
            <a:chOff x="-6808" y="-85725"/>
            <a:chExt cx="1174878" cy="1101732"/>
          </a:xfrm>
        </p:grpSpPr>
        <p:sp>
          <p:nvSpPr>
            <p:cNvPr id="64" name="Freeform 64"/>
            <p:cNvSpPr/>
            <p:nvPr/>
          </p:nvSpPr>
          <p:spPr>
            <a:xfrm>
              <a:off x="-6808" y="-12717"/>
              <a:ext cx="1168019" cy="1016000"/>
            </a:xfrm>
            <a:custGeom>
              <a:avLst/>
              <a:gdLst/>
              <a:ahLst/>
              <a:cxnLst/>
              <a:rect l="l" t="t" r="r" b="b"/>
              <a:pathLst>
                <a:path w="1168019" h="1016000">
                  <a:moveTo>
                    <a:pt x="0" y="169291"/>
                  </a:moveTo>
                  <a:cubicBezTo>
                    <a:pt x="0" y="75819"/>
                    <a:pt x="75819" y="0"/>
                    <a:pt x="169291" y="0"/>
                  </a:cubicBezTo>
                  <a:lnTo>
                    <a:pt x="998728" y="0"/>
                  </a:lnTo>
                  <a:cubicBezTo>
                    <a:pt x="1092200" y="0"/>
                    <a:pt x="1168019" y="75819"/>
                    <a:pt x="1168019" y="169291"/>
                  </a:cubicBezTo>
                  <a:lnTo>
                    <a:pt x="1168019" y="846709"/>
                  </a:lnTo>
                  <a:cubicBezTo>
                    <a:pt x="1168019" y="940181"/>
                    <a:pt x="1092200" y="1016000"/>
                    <a:pt x="998728" y="1016000"/>
                  </a:cubicBezTo>
                  <a:lnTo>
                    <a:pt x="169291" y="1016000"/>
                  </a:lnTo>
                  <a:cubicBezTo>
                    <a:pt x="75819" y="1016000"/>
                    <a:pt x="0" y="940181"/>
                    <a:pt x="0" y="846709"/>
                  </a:cubicBezTo>
                  <a:close/>
                </a:path>
              </a:pathLst>
            </a:custGeom>
            <a:solidFill>
              <a:srgbClr val="F2DCDB"/>
            </a:solidFill>
          </p:spPr>
        </p:sp>
        <p:sp>
          <p:nvSpPr>
            <p:cNvPr id="65" name="TextBox 65"/>
            <p:cNvSpPr txBox="1"/>
            <p:nvPr/>
          </p:nvSpPr>
          <p:spPr>
            <a:xfrm>
              <a:off x="0" y="-85725"/>
              <a:ext cx="1168070" cy="1101732"/>
            </a:xfrm>
            <a:prstGeom prst="rect">
              <a:avLst/>
            </a:prstGeom>
          </p:spPr>
          <p:txBody>
            <a:bodyPr lIns="71438" tIns="71438" rIns="71438" bIns="71438" rtlCol="0" anchor="ctr"/>
            <a:lstStyle/>
            <a:p>
              <a:pPr algn="ctr">
                <a:lnSpc>
                  <a:spcPts val="5040"/>
                </a:lnSpc>
              </a:pPr>
              <a:r>
                <a:rPr lang="en-US" sz="4200" dirty="0">
                  <a:solidFill>
                    <a:srgbClr val="000000"/>
                  </a:solidFill>
                  <a:latin typeface="Times New Roman Bold"/>
                  <a:hlinkClick r:id="rId17" action="ppaction://hlinksldjump"/>
                </a:rPr>
                <a:t>50</a:t>
              </a:r>
              <a:endParaRPr lang="en-US" sz="4200" dirty="0">
                <a:solidFill>
                  <a:srgbClr val="000000"/>
                </a:solidFill>
                <a:latin typeface="Times New Roman Bold"/>
              </a:endParaRPr>
            </a:p>
          </p:txBody>
        </p:sp>
      </p:grpSp>
      <p:grpSp>
        <p:nvGrpSpPr>
          <p:cNvPr id="66" name="Group 66"/>
          <p:cNvGrpSpPr/>
          <p:nvPr/>
        </p:nvGrpSpPr>
        <p:grpSpPr>
          <a:xfrm>
            <a:off x="8686933" y="6536541"/>
            <a:ext cx="1231948" cy="1071570"/>
            <a:chOff x="0" y="0"/>
            <a:chExt cx="1168070" cy="1016007"/>
          </a:xfrm>
        </p:grpSpPr>
        <p:sp>
          <p:nvSpPr>
            <p:cNvPr id="67" name="Freeform 67"/>
            <p:cNvSpPr/>
            <p:nvPr/>
          </p:nvSpPr>
          <p:spPr>
            <a:xfrm>
              <a:off x="0" y="0"/>
              <a:ext cx="1168019" cy="1016000"/>
            </a:xfrm>
            <a:custGeom>
              <a:avLst/>
              <a:gdLst/>
              <a:ahLst/>
              <a:cxnLst/>
              <a:rect l="l" t="t" r="r" b="b"/>
              <a:pathLst>
                <a:path w="1168019" h="1016000">
                  <a:moveTo>
                    <a:pt x="0" y="169291"/>
                  </a:moveTo>
                  <a:cubicBezTo>
                    <a:pt x="0" y="75819"/>
                    <a:pt x="75819" y="0"/>
                    <a:pt x="169291" y="0"/>
                  </a:cubicBezTo>
                  <a:lnTo>
                    <a:pt x="998728" y="0"/>
                  </a:lnTo>
                  <a:cubicBezTo>
                    <a:pt x="1092200" y="0"/>
                    <a:pt x="1168019" y="75819"/>
                    <a:pt x="1168019" y="169291"/>
                  </a:cubicBezTo>
                  <a:lnTo>
                    <a:pt x="1168019" y="846709"/>
                  </a:lnTo>
                  <a:cubicBezTo>
                    <a:pt x="1168019" y="940181"/>
                    <a:pt x="1092200" y="1016000"/>
                    <a:pt x="998728" y="1016000"/>
                  </a:cubicBezTo>
                  <a:lnTo>
                    <a:pt x="169291" y="1016000"/>
                  </a:lnTo>
                  <a:cubicBezTo>
                    <a:pt x="75819" y="1016000"/>
                    <a:pt x="0" y="940181"/>
                    <a:pt x="0" y="846709"/>
                  </a:cubicBezTo>
                  <a:close/>
                </a:path>
              </a:pathLst>
            </a:custGeom>
            <a:solidFill>
              <a:srgbClr val="FFFFB3"/>
            </a:solidFill>
          </p:spPr>
        </p:sp>
        <p:sp>
          <p:nvSpPr>
            <p:cNvPr id="68" name="TextBox 68"/>
            <p:cNvSpPr txBox="1"/>
            <p:nvPr/>
          </p:nvSpPr>
          <p:spPr>
            <a:xfrm>
              <a:off x="0" y="-85725"/>
              <a:ext cx="1168070" cy="1101732"/>
            </a:xfrm>
            <a:prstGeom prst="rect">
              <a:avLst/>
            </a:prstGeom>
          </p:spPr>
          <p:txBody>
            <a:bodyPr lIns="71438" tIns="71438" rIns="71438" bIns="71438" rtlCol="0" anchor="ctr"/>
            <a:lstStyle/>
            <a:p>
              <a:pPr algn="ctr">
                <a:lnSpc>
                  <a:spcPts val="5040"/>
                </a:lnSpc>
              </a:pPr>
              <a:r>
                <a:rPr lang="en-US" sz="4200" dirty="0">
                  <a:solidFill>
                    <a:srgbClr val="000000"/>
                  </a:solidFill>
                  <a:latin typeface="Times New Roman Bold"/>
                  <a:hlinkClick r:id="rId18" action="ppaction://hlinksldjump"/>
                </a:rPr>
                <a:t>10</a:t>
              </a:r>
              <a:endParaRPr lang="en-US" sz="4200" dirty="0">
                <a:solidFill>
                  <a:srgbClr val="000000"/>
                </a:solidFill>
                <a:latin typeface="Times New Roman Bold"/>
              </a:endParaRPr>
            </a:p>
          </p:txBody>
        </p:sp>
      </p:grpSp>
      <p:grpSp>
        <p:nvGrpSpPr>
          <p:cNvPr id="69" name="Group 69"/>
          <p:cNvGrpSpPr/>
          <p:nvPr/>
        </p:nvGrpSpPr>
        <p:grpSpPr>
          <a:xfrm>
            <a:off x="10108413" y="6536541"/>
            <a:ext cx="1231948" cy="1071570"/>
            <a:chOff x="0" y="0"/>
            <a:chExt cx="1168070" cy="1016007"/>
          </a:xfrm>
        </p:grpSpPr>
        <p:sp>
          <p:nvSpPr>
            <p:cNvPr id="70" name="Freeform 70"/>
            <p:cNvSpPr/>
            <p:nvPr/>
          </p:nvSpPr>
          <p:spPr>
            <a:xfrm>
              <a:off x="0" y="0"/>
              <a:ext cx="1168019" cy="1016000"/>
            </a:xfrm>
            <a:custGeom>
              <a:avLst/>
              <a:gdLst/>
              <a:ahLst/>
              <a:cxnLst/>
              <a:rect l="l" t="t" r="r" b="b"/>
              <a:pathLst>
                <a:path w="1168019" h="1016000">
                  <a:moveTo>
                    <a:pt x="0" y="169291"/>
                  </a:moveTo>
                  <a:cubicBezTo>
                    <a:pt x="0" y="75819"/>
                    <a:pt x="75819" y="0"/>
                    <a:pt x="169291" y="0"/>
                  </a:cubicBezTo>
                  <a:lnTo>
                    <a:pt x="998728" y="0"/>
                  </a:lnTo>
                  <a:cubicBezTo>
                    <a:pt x="1092200" y="0"/>
                    <a:pt x="1168019" y="75819"/>
                    <a:pt x="1168019" y="169291"/>
                  </a:cubicBezTo>
                  <a:lnTo>
                    <a:pt x="1168019" y="846709"/>
                  </a:lnTo>
                  <a:cubicBezTo>
                    <a:pt x="1168019" y="940181"/>
                    <a:pt x="1092200" y="1016000"/>
                    <a:pt x="998728" y="1016000"/>
                  </a:cubicBezTo>
                  <a:lnTo>
                    <a:pt x="169291" y="1016000"/>
                  </a:lnTo>
                  <a:cubicBezTo>
                    <a:pt x="75819" y="1016000"/>
                    <a:pt x="0" y="940181"/>
                    <a:pt x="0" y="846709"/>
                  </a:cubicBezTo>
                  <a:close/>
                </a:path>
              </a:pathLst>
            </a:custGeom>
            <a:solidFill>
              <a:srgbClr val="FFFFB3"/>
            </a:solidFill>
          </p:spPr>
        </p:sp>
        <p:sp>
          <p:nvSpPr>
            <p:cNvPr id="71" name="TextBox 71"/>
            <p:cNvSpPr txBox="1"/>
            <p:nvPr/>
          </p:nvSpPr>
          <p:spPr>
            <a:xfrm>
              <a:off x="0" y="-85725"/>
              <a:ext cx="1168070" cy="1101732"/>
            </a:xfrm>
            <a:prstGeom prst="rect">
              <a:avLst/>
            </a:prstGeom>
          </p:spPr>
          <p:txBody>
            <a:bodyPr lIns="71438" tIns="71438" rIns="71438" bIns="71438" rtlCol="0" anchor="ctr"/>
            <a:lstStyle/>
            <a:p>
              <a:pPr algn="ctr">
                <a:lnSpc>
                  <a:spcPts val="5040"/>
                </a:lnSpc>
              </a:pPr>
              <a:r>
                <a:rPr lang="en-US" sz="4200" dirty="0">
                  <a:solidFill>
                    <a:srgbClr val="000000"/>
                  </a:solidFill>
                  <a:latin typeface="Times New Roman Bold"/>
                  <a:hlinkClick r:id="rId19" action="ppaction://hlinksldjump"/>
                </a:rPr>
                <a:t>20</a:t>
              </a:r>
              <a:endParaRPr lang="en-US" sz="4200" dirty="0">
                <a:solidFill>
                  <a:srgbClr val="000000"/>
                </a:solidFill>
                <a:latin typeface="Times New Roman Bold"/>
              </a:endParaRPr>
            </a:p>
          </p:txBody>
        </p:sp>
      </p:grpSp>
      <p:grpSp>
        <p:nvGrpSpPr>
          <p:cNvPr id="72" name="Group 72"/>
          <p:cNvGrpSpPr/>
          <p:nvPr/>
        </p:nvGrpSpPr>
        <p:grpSpPr>
          <a:xfrm>
            <a:off x="11529891" y="6536541"/>
            <a:ext cx="1231948" cy="1071570"/>
            <a:chOff x="0" y="0"/>
            <a:chExt cx="1168070" cy="1016007"/>
          </a:xfrm>
        </p:grpSpPr>
        <p:sp>
          <p:nvSpPr>
            <p:cNvPr id="73" name="Freeform 73"/>
            <p:cNvSpPr/>
            <p:nvPr/>
          </p:nvSpPr>
          <p:spPr>
            <a:xfrm>
              <a:off x="0" y="0"/>
              <a:ext cx="1168019" cy="1016000"/>
            </a:xfrm>
            <a:custGeom>
              <a:avLst/>
              <a:gdLst/>
              <a:ahLst/>
              <a:cxnLst/>
              <a:rect l="l" t="t" r="r" b="b"/>
              <a:pathLst>
                <a:path w="1168019" h="1016000">
                  <a:moveTo>
                    <a:pt x="0" y="169291"/>
                  </a:moveTo>
                  <a:cubicBezTo>
                    <a:pt x="0" y="75819"/>
                    <a:pt x="75819" y="0"/>
                    <a:pt x="169291" y="0"/>
                  </a:cubicBezTo>
                  <a:lnTo>
                    <a:pt x="998728" y="0"/>
                  </a:lnTo>
                  <a:cubicBezTo>
                    <a:pt x="1092200" y="0"/>
                    <a:pt x="1168019" y="75819"/>
                    <a:pt x="1168019" y="169291"/>
                  </a:cubicBezTo>
                  <a:lnTo>
                    <a:pt x="1168019" y="846709"/>
                  </a:lnTo>
                  <a:cubicBezTo>
                    <a:pt x="1168019" y="940181"/>
                    <a:pt x="1092200" y="1016000"/>
                    <a:pt x="998728" y="1016000"/>
                  </a:cubicBezTo>
                  <a:lnTo>
                    <a:pt x="169291" y="1016000"/>
                  </a:lnTo>
                  <a:cubicBezTo>
                    <a:pt x="75819" y="1016000"/>
                    <a:pt x="0" y="940181"/>
                    <a:pt x="0" y="846709"/>
                  </a:cubicBezTo>
                  <a:close/>
                </a:path>
              </a:pathLst>
            </a:custGeom>
            <a:solidFill>
              <a:srgbClr val="FFFFB3"/>
            </a:solidFill>
          </p:spPr>
        </p:sp>
        <p:sp>
          <p:nvSpPr>
            <p:cNvPr id="74" name="TextBox 74"/>
            <p:cNvSpPr txBox="1"/>
            <p:nvPr/>
          </p:nvSpPr>
          <p:spPr>
            <a:xfrm>
              <a:off x="0" y="-85725"/>
              <a:ext cx="1168070" cy="1101732"/>
            </a:xfrm>
            <a:prstGeom prst="rect">
              <a:avLst/>
            </a:prstGeom>
          </p:spPr>
          <p:txBody>
            <a:bodyPr lIns="71438" tIns="71438" rIns="71438" bIns="71438" rtlCol="0" anchor="ctr"/>
            <a:lstStyle/>
            <a:p>
              <a:pPr algn="ctr">
                <a:lnSpc>
                  <a:spcPts val="5040"/>
                </a:lnSpc>
              </a:pPr>
              <a:r>
                <a:rPr lang="en-US" sz="4200" dirty="0">
                  <a:solidFill>
                    <a:srgbClr val="000000"/>
                  </a:solidFill>
                  <a:latin typeface="Times New Roman Bold"/>
                  <a:hlinkClick r:id="rId20" action="ppaction://hlinksldjump"/>
                </a:rPr>
                <a:t>30</a:t>
              </a:r>
              <a:endParaRPr lang="en-US" sz="4200" dirty="0">
                <a:solidFill>
                  <a:srgbClr val="000000"/>
                </a:solidFill>
                <a:latin typeface="Times New Roman Bold"/>
              </a:endParaRPr>
            </a:p>
          </p:txBody>
        </p:sp>
      </p:grpSp>
      <p:grpSp>
        <p:nvGrpSpPr>
          <p:cNvPr id="75" name="Group 75"/>
          <p:cNvGrpSpPr/>
          <p:nvPr/>
        </p:nvGrpSpPr>
        <p:grpSpPr>
          <a:xfrm>
            <a:off x="12951370" y="6536541"/>
            <a:ext cx="1231948" cy="1071570"/>
            <a:chOff x="0" y="0"/>
            <a:chExt cx="1168070" cy="1016007"/>
          </a:xfrm>
        </p:grpSpPr>
        <p:sp>
          <p:nvSpPr>
            <p:cNvPr id="76" name="Freeform 76"/>
            <p:cNvSpPr/>
            <p:nvPr/>
          </p:nvSpPr>
          <p:spPr>
            <a:xfrm>
              <a:off x="0" y="0"/>
              <a:ext cx="1168019" cy="1016000"/>
            </a:xfrm>
            <a:custGeom>
              <a:avLst/>
              <a:gdLst/>
              <a:ahLst/>
              <a:cxnLst/>
              <a:rect l="l" t="t" r="r" b="b"/>
              <a:pathLst>
                <a:path w="1168019" h="1016000">
                  <a:moveTo>
                    <a:pt x="0" y="169291"/>
                  </a:moveTo>
                  <a:cubicBezTo>
                    <a:pt x="0" y="75819"/>
                    <a:pt x="75819" y="0"/>
                    <a:pt x="169291" y="0"/>
                  </a:cubicBezTo>
                  <a:lnTo>
                    <a:pt x="998728" y="0"/>
                  </a:lnTo>
                  <a:cubicBezTo>
                    <a:pt x="1092200" y="0"/>
                    <a:pt x="1168019" y="75819"/>
                    <a:pt x="1168019" y="169291"/>
                  </a:cubicBezTo>
                  <a:lnTo>
                    <a:pt x="1168019" y="846709"/>
                  </a:lnTo>
                  <a:cubicBezTo>
                    <a:pt x="1168019" y="940181"/>
                    <a:pt x="1092200" y="1016000"/>
                    <a:pt x="998728" y="1016000"/>
                  </a:cubicBezTo>
                  <a:lnTo>
                    <a:pt x="169291" y="1016000"/>
                  </a:lnTo>
                  <a:cubicBezTo>
                    <a:pt x="75819" y="1016000"/>
                    <a:pt x="0" y="940181"/>
                    <a:pt x="0" y="846709"/>
                  </a:cubicBezTo>
                  <a:close/>
                </a:path>
              </a:pathLst>
            </a:custGeom>
            <a:solidFill>
              <a:srgbClr val="FFFFB3"/>
            </a:solidFill>
          </p:spPr>
        </p:sp>
        <p:sp>
          <p:nvSpPr>
            <p:cNvPr id="77" name="TextBox 77"/>
            <p:cNvSpPr txBox="1"/>
            <p:nvPr/>
          </p:nvSpPr>
          <p:spPr>
            <a:xfrm>
              <a:off x="0" y="-85725"/>
              <a:ext cx="1168070" cy="1101732"/>
            </a:xfrm>
            <a:prstGeom prst="rect">
              <a:avLst/>
            </a:prstGeom>
          </p:spPr>
          <p:txBody>
            <a:bodyPr lIns="71438" tIns="71438" rIns="71438" bIns="71438" rtlCol="0" anchor="ctr"/>
            <a:lstStyle/>
            <a:p>
              <a:pPr algn="ctr">
                <a:lnSpc>
                  <a:spcPts val="5040"/>
                </a:lnSpc>
              </a:pPr>
              <a:r>
                <a:rPr lang="en-US" sz="4200" dirty="0">
                  <a:solidFill>
                    <a:srgbClr val="000000"/>
                  </a:solidFill>
                  <a:latin typeface="Times New Roman Bold"/>
                  <a:hlinkClick r:id="rId21" action="ppaction://hlinksldjump"/>
                </a:rPr>
                <a:t>40</a:t>
              </a:r>
              <a:endParaRPr lang="en-US" sz="4200" dirty="0">
                <a:solidFill>
                  <a:srgbClr val="000000"/>
                </a:solidFill>
                <a:latin typeface="Times New Roman Bold"/>
              </a:endParaRPr>
            </a:p>
          </p:txBody>
        </p:sp>
      </p:grpSp>
      <p:grpSp>
        <p:nvGrpSpPr>
          <p:cNvPr id="78" name="Group 78"/>
          <p:cNvGrpSpPr/>
          <p:nvPr/>
        </p:nvGrpSpPr>
        <p:grpSpPr>
          <a:xfrm>
            <a:off x="14420190" y="6536541"/>
            <a:ext cx="1260332" cy="1071570"/>
            <a:chOff x="0" y="0"/>
            <a:chExt cx="1168070" cy="1016007"/>
          </a:xfrm>
        </p:grpSpPr>
        <p:sp>
          <p:nvSpPr>
            <p:cNvPr id="79" name="Freeform 79"/>
            <p:cNvSpPr/>
            <p:nvPr/>
          </p:nvSpPr>
          <p:spPr>
            <a:xfrm>
              <a:off x="0" y="0"/>
              <a:ext cx="1168019" cy="1016000"/>
            </a:xfrm>
            <a:custGeom>
              <a:avLst/>
              <a:gdLst/>
              <a:ahLst/>
              <a:cxnLst/>
              <a:rect l="l" t="t" r="r" b="b"/>
              <a:pathLst>
                <a:path w="1168019" h="1016000">
                  <a:moveTo>
                    <a:pt x="0" y="169291"/>
                  </a:moveTo>
                  <a:cubicBezTo>
                    <a:pt x="0" y="75819"/>
                    <a:pt x="75819" y="0"/>
                    <a:pt x="169291" y="0"/>
                  </a:cubicBezTo>
                  <a:lnTo>
                    <a:pt x="998728" y="0"/>
                  </a:lnTo>
                  <a:cubicBezTo>
                    <a:pt x="1092200" y="0"/>
                    <a:pt x="1168019" y="75819"/>
                    <a:pt x="1168019" y="169291"/>
                  </a:cubicBezTo>
                  <a:lnTo>
                    <a:pt x="1168019" y="846709"/>
                  </a:lnTo>
                  <a:cubicBezTo>
                    <a:pt x="1168019" y="940181"/>
                    <a:pt x="1092200" y="1016000"/>
                    <a:pt x="998728" y="1016000"/>
                  </a:cubicBezTo>
                  <a:lnTo>
                    <a:pt x="169291" y="1016000"/>
                  </a:lnTo>
                  <a:cubicBezTo>
                    <a:pt x="75819" y="1016000"/>
                    <a:pt x="0" y="940181"/>
                    <a:pt x="0" y="846709"/>
                  </a:cubicBezTo>
                  <a:close/>
                </a:path>
              </a:pathLst>
            </a:custGeom>
            <a:solidFill>
              <a:srgbClr val="FFFFB3"/>
            </a:solidFill>
          </p:spPr>
        </p:sp>
        <p:sp>
          <p:nvSpPr>
            <p:cNvPr id="80" name="TextBox 80"/>
            <p:cNvSpPr txBox="1"/>
            <p:nvPr/>
          </p:nvSpPr>
          <p:spPr>
            <a:xfrm>
              <a:off x="0" y="-85725"/>
              <a:ext cx="1168070" cy="1101732"/>
            </a:xfrm>
            <a:prstGeom prst="rect">
              <a:avLst/>
            </a:prstGeom>
          </p:spPr>
          <p:txBody>
            <a:bodyPr lIns="71438" tIns="71438" rIns="71438" bIns="71438" rtlCol="0" anchor="ctr"/>
            <a:lstStyle/>
            <a:p>
              <a:pPr algn="ctr">
                <a:lnSpc>
                  <a:spcPts val="5040"/>
                </a:lnSpc>
              </a:pPr>
              <a:r>
                <a:rPr lang="en-US" sz="4200" dirty="0">
                  <a:solidFill>
                    <a:srgbClr val="000000"/>
                  </a:solidFill>
                  <a:latin typeface="Times New Roman Bold"/>
                  <a:hlinkClick r:id="rId22" action="ppaction://hlinksldjump"/>
                </a:rPr>
                <a:t>50</a:t>
              </a:r>
              <a:endParaRPr lang="en-US" sz="4200" dirty="0">
                <a:solidFill>
                  <a:srgbClr val="000000"/>
                </a:solidFill>
                <a:latin typeface="Times New Roman Bold"/>
              </a:endParaRPr>
            </a:p>
          </p:txBody>
        </p:sp>
      </p:grpSp>
      <p:grpSp>
        <p:nvGrpSpPr>
          <p:cNvPr id="81" name="Group 81"/>
          <p:cNvGrpSpPr/>
          <p:nvPr/>
        </p:nvGrpSpPr>
        <p:grpSpPr>
          <a:xfrm>
            <a:off x="8715372" y="8465367"/>
            <a:ext cx="1231948" cy="1071570"/>
            <a:chOff x="0" y="0"/>
            <a:chExt cx="1168070" cy="1016007"/>
          </a:xfrm>
        </p:grpSpPr>
        <p:sp>
          <p:nvSpPr>
            <p:cNvPr id="82" name="Freeform 82"/>
            <p:cNvSpPr/>
            <p:nvPr/>
          </p:nvSpPr>
          <p:spPr>
            <a:xfrm>
              <a:off x="0" y="0"/>
              <a:ext cx="1168019" cy="1016000"/>
            </a:xfrm>
            <a:custGeom>
              <a:avLst/>
              <a:gdLst/>
              <a:ahLst/>
              <a:cxnLst/>
              <a:rect l="l" t="t" r="r" b="b"/>
              <a:pathLst>
                <a:path w="1168019" h="1016000">
                  <a:moveTo>
                    <a:pt x="0" y="169291"/>
                  </a:moveTo>
                  <a:cubicBezTo>
                    <a:pt x="0" y="75819"/>
                    <a:pt x="75819" y="0"/>
                    <a:pt x="169291" y="0"/>
                  </a:cubicBezTo>
                  <a:lnTo>
                    <a:pt x="998728" y="0"/>
                  </a:lnTo>
                  <a:cubicBezTo>
                    <a:pt x="1092200" y="0"/>
                    <a:pt x="1168019" y="75819"/>
                    <a:pt x="1168019" y="169291"/>
                  </a:cubicBezTo>
                  <a:lnTo>
                    <a:pt x="1168019" y="846709"/>
                  </a:lnTo>
                  <a:cubicBezTo>
                    <a:pt x="1168019" y="940181"/>
                    <a:pt x="1092200" y="1016000"/>
                    <a:pt x="998728" y="1016000"/>
                  </a:cubicBezTo>
                  <a:lnTo>
                    <a:pt x="169291" y="1016000"/>
                  </a:lnTo>
                  <a:cubicBezTo>
                    <a:pt x="75819" y="1016000"/>
                    <a:pt x="0" y="940181"/>
                    <a:pt x="0" y="846709"/>
                  </a:cubicBezTo>
                  <a:close/>
                </a:path>
              </a:pathLst>
            </a:custGeom>
            <a:solidFill>
              <a:srgbClr val="F2F2F2"/>
            </a:solidFill>
          </p:spPr>
        </p:sp>
        <p:sp>
          <p:nvSpPr>
            <p:cNvPr id="83" name="TextBox 83"/>
            <p:cNvSpPr txBox="1"/>
            <p:nvPr/>
          </p:nvSpPr>
          <p:spPr>
            <a:xfrm>
              <a:off x="0" y="-85725"/>
              <a:ext cx="1168070" cy="1101732"/>
            </a:xfrm>
            <a:prstGeom prst="rect">
              <a:avLst/>
            </a:prstGeom>
          </p:spPr>
          <p:txBody>
            <a:bodyPr lIns="71438" tIns="71438" rIns="71438" bIns="71438" rtlCol="0" anchor="ctr"/>
            <a:lstStyle/>
            <a:p>
              <a:pPr algn="ctr">
                <a:lnSpc>
                  <a:spcPts val="5040"/>
                </a:lnSpc>
              </a:pPr>
              <a:r>
                <a:rPr lang="en-US" sz="4200" dirty="0">
                  <a:solidFill>
                    <a:srgbClr val="000000"/>
                  </a:solidFill>
                  <a:latin typeface="Times New Roman Bold"/>
                  <a:hlinkClick r:id="rId23" action="ppaction://hlinksldjump"/>
                </a:rPr>
                <a:t>10</a:t>
              </a:r>
              <a:endParaRPr lang="en-US" sz="4200" dirty="0">
                <a:solidFill>
                  <a:srgbClr val="000000"/>
                </a:solidFill>
                <a:latin typeface="Times New Roman Bold"/>
              </a:endParaRPr>
            </a:p>
          </p:txBody>
        </p:sp>
      </p:grpSp>
      <p:grpSp>
        <p:nvGrpSpPr>
          <p:cNvPr id="84" name="Group 84"/>
          <p:cNvGrpSpPr/>
          <p:nvPr/>
        </p:nvGrpSpPr>
        <p:grpSpPr>
          <a:xfrm>
            <a:off x="10136851" y="8465367"/>
            <a:ext cx="1231948" cy="1071570"/>
            <a:chOff x="0" y="0"/>
            <a:chExt cx="1168070" cy="1016007"/>
          </a:xfrm>
        </p:grpSpPr>
        <p:sp>
          <p:nvSpPr>
            <p:cNvPr id="85" name="Freeform 85"/>
            <p:cNvSpPr/>
            <p:nvPr/>
          </p:nvSpPr>
          <p:spPr>
            <a:xfrm>
              <a:off x="0" y="0"/>
              <a:ext cx="1168019" cy="1016000"/>
            </a:xfrm>
            <a:custGeom>
              <a:avLst/>
              <a:gdLst/>
              <a:ahLst/>
              <a:cxnLst/>
              <a:rect l="l" t="t" r="r" b="b"/>
              <a:pathLst>
                <a:path w="1168019" h="1016000">
                  <a:moveTo>
                    <a:pt x="0" y="169291"/>
                  </a:moveTo>
                  <a:cubicBezTo>
                    <a:pt x="0" y="75819"/>
                    <a:pt x="75819" y="0"/>
                    <a:pt x="169291" y="0"/>
                  </a:cubicBezTo>
                  <a:lnTo>
                    <a:pt x="998728" y="0"/>
                  </a:lnTo>
                  <a:cubicBezTo>
                    <a:pt x="1092200" y="0"/>
                    <a:pt x="1168019" y="75819"/>
                    <a:pt x="1168019" y="169291"/>
                  </a:cubicBezTo>
                  <a:lnTo>
                    <a:pt x="1168019" y="846709"/>
                  </a:lnTo>
                  <a:cubicBezTo>
                    <a:pt x="1168019" y="940181"/>
                    <a:pt x="1092200" y="1016000"/>
                    <a:pt x="998728" y="1016000"/>
                  </a:cubicBezTo>
                  <a:lnTo>
                    <a:pt x="169291" y="1016000"/>
                  </a:lnTo>
                  <a:cubicBezTo>
                    <a:pt x="75819" y="1016000"/>
                    <a:pt x="0" y="940181"/>
                    <a:pt x="0" y="846709"/>
                  </a:cubicBezTo>
                  <a:close/>
                </a:path>
              </a:pathLst>
            </a:custGeom>
            <a:solidFill>
              <a:srgbClr val="F2F2F2"/>
            </a:solidFill>
          </p:spPr>
        </p:sp>
        <p:sp>
          <p:nvSpPr>
            <p:cNvPr id="86" name="TextBox 86"/>
            <p:cNvSpPr txBox="1"/>
            <p:nvPr/>
          </p:nvSpPr>
          <p:spPr>
            <a:xfrm>
              <a:off x="0" y="-85725"/>
              <a:ext cx="1168070" cy="1101732"/>
            </a:xfrm>
            <a:prstGeom prst="rect">
              <a:avLst/>
            </a:prstGeom>
          </p:spPr>
          <p:txBody>
            <a:bodyPr lIns="71438" tIns="71438" rIns="71438" bIns="71438" rtlCol="0" anchor="ctr"/>
            <a:lstStyle/>
            <a:p>
              <a:pPr algn="ctr">
                <a:lnSpc>
                  <a:spcPts val="5040"/>
                </a:lnSpc>
              </a:pPr>
              <a:r>
                <a:rPr lang="en-US" sz="4200" dirty="0">
                  <a:solidFill>
                    <a:srgbClr val="000000"/>
                  </a:solidFill>
                  <a:latin typeface="Times New Roman Bold"/>
                  <a:hlinkClick r:id="rId24" action="ppaction://hlinksldjump"/>
                </a:rPr>
                <a:t>20</a:t>
              </a:r>
              <a:endParaRPr lang="en-US" sz="4200" dirty="0">
                <a:solidFill>
                  <a:srgbClr val="000000"/>
                </a:solidFill>
                <a:latin typeface="Times New Roman Bold"/>
              </a:endParaRPr>
            </a:p>
          </p:txBody>
        </p:sp>
      </p:grpSp>
      <p:grpSp>
        <p:nvGrpSpPr>
          <p:cNvPr id="87" name="Group 87"/>
          <p:cNvGrpSpPr/>
          <p:nvPr/>
        </p:nvGrpSpPr>
        <p:grpSpPr>
          <a:xfrm>
            <a:off x="11558330" y="8465367"/>
            <a:ext cx="1231948" cy="1071570"/>
            <a:chOff x="0" y="0"/>
            <a:chExt cx="1168070" cy="1016007"/>
          </a:xfrm>
        </p:grpSpPr>
        <p:sp>
          <p:nvSpPr>
            <p:cNvPr id="88" name="Freeform 88"/>
            <p:cNvSpPr/>
            <p:nvPr/>
          </p:nvSpPr>
          <p:spPr>
            <a:xfrm>
              <a:off x="0" y="0"/>
              <a:ext cx="1168019" cy="1016000"/>
            </a:xfrm>
            <a:custGeom>
              <a:avLst/>
              <a:gdLst/>
              <a:ahLst/>
              <a:cxnLst/>
              <a:rect l="l" t="t" r="r" b="b"/>
              <a:pathLst>
                <a:path w="1168019" h="1016000">
                  <a:moveTo>
                    <a:pt x="0" y="169291"/>
                  </a:moveTo>
                  <a:cubicBezTo>
                    <a:pt x="0" y="75819"/>
                    <a:pt x="75819" y="0"/>
                    <a:pt x="169291" y="0"/>
                  </a:cubicBezTo>
                  <a:lnTo>
                    <a:pt x="998728" y="0"/>
                  </a:lnTo>
                  <a:cubicBezTo>
                    <a:pt x="1092200" y="0"/>
                    <a:pt x="1168019" y="75819"/>
                    <a:pt x="1168019" y="169291"/>
                  </a:cubicBezTo>
                  <a:lnTo>
                    <a:pt x="1168019" y="846709"/>
                  </a:lnTo>
                  <a:cubicBezTo>
                    <a:pt x="1168019" y="940181"/>
                    <a:pt x="1092200" y="1016000"/>
                    <a:pt x="998728" y="1016000"/>
                  </a:cubicBezTo>
                  <a:lnTo>
                    <a:pt x="169291" y="1016000"/>
                  </a:lnTo>
                  <a:cubicBezTo>
                    <a:pt x="75819" y="1016000"/>
                    <a:pt x="0" y="940181"/>
                    <a:pt x="0" y="846709"/>
                  </a:cubicBezTo>
                  <a:close/>
                </a:path>
              </a:pathLst>
            </a:custGeom>
            <a:solidFill>
              <a:srgbClr val="F2F2F2"/>
            </a:solidFill>
          </p:spPr>
        </p:sp>
        <p:sp>
          <p:nvSpPr>
            <p:cNvPr id="89" name="TextBox 89"/>
            <p:cNvSpPr txBox="1"/>
            <p:nvPr/>
          </p:nvSpPr>
          <p:spPr>
            <a:xfrm>
              <a:off x="0" y="-85725"/>
              <a:ext cx="1168070" cy="1101732"/>
            </a:xfrm>
            <a:prstGeom prst="rect">
              <a:avLst/>
            </a:prstGeom>
          </p:spPr>
          <p:txBody>
            <a:bodyPr lIns="71438" tIns="71438" rIns="71438" bIns="71438" rtlCol="0" anchor="ctr"/>
            <a:lstStyle/>
            <a:p>
              <a:pPr algn="ctr">
                <a:lnSpc>
                  <a:spcPts val="5040"/>
                </a:lnSpc>
              </a:pPr>
              <a:r>
                <a:rPr lang="en-US" sz="4200" dirty="0">
                  <a:solidFill>
                    <a:srgbClr val="000000"/>
                  </a:solidFill>
                  <a:latin typeface="Times New Roman Bold"/>
                  <a:hlinkClick r:id="rId25" action="ppaction://hlinksldjump"/>
                </a:rPr>
                <a:t>30</a:t>
              </a:r>
              <a:endParaRPr lang="en-US" sz="4200" dirty="0">
                <a:solidFill>
                  <a:srgbClr val="000000"/>
                </a:solidFill>
                <a:latin typeface="Times New Roman Bold"/>
              </a:endParaRPr>
            </a:p>
          </p:txBody>
        </p:sp>
      </p:grpSp>
      <p:grpSp>
        <p:nvGrpSpPr>
          <p:cNvPr id="90" name="Group 90"/>
          <p:cNvGrpSpPr/>
          <p:nvPr/>
        </p:nvGrpSpPr>
        <p:grpSpPr>
          <a:xfrm>
            <a:off x="12979809" y="8465367"/>
            <a:ext cx="1231948" cy="1071570"/>
            <a:chOff x="0" y="0"/>
            <a:chExt cx="1168070" cy="1016007"/>
          </a:xfrm>
        </p:grpSpPr>
        <p:sp>
          <p:nvSpPr>
            <p:cNvPr id="91" name="Freeform 91"/>
            <p:cNvSpPr/>
            <p:nvPr/>
          </p:nvSpPr>
          <p:spPr>
            <a:xfrm>
              <a:off x="0" y="0"/>
              <a:ext cx="1168019" cy="1016000"/>
            </a:xfrm>
            <a:custGeom>
              <a:avLst/>
              <a:gdLst/>
              <a:ahLst/>
              <a:cxnLst/>
              <a:rect l="l" t="t" r="r" b="b"/>
              <a:pathLst>
                <a:path w="1168019" h="1016000">
                  <a:moveTo>
                    <a:pt x="0" y="169291"/>
                  </a:moveTo>
                  <a:cubicBezTo>
                    <a:pt x="0" y="75819"/>
                    <a:pt x="75819" y="0"/>
                    <a:pt x="169291" y="0"/>
                  </a:cubicBezTo>
                  <a:lnTo>
                    <a:pt x="998728" y="0"/>
                  </a:lnTo>
                  <a:cubicBezTo>
                    <a:pt x="1092200" y="0"/>
                    <a:pt x="1168019" y="75819"/>
                    <a:pt x="1168019" y="169291"/>
                  </a:cubicBezTo>
                  <a:lnTo>
                    <a:pt x="1168019" y="846709"/>
                  </a:lnTo>
                  <a:cubicBezTo>
                    <a:pt x="1168019" y="940181"/>
                    <a:pt x="1092200" y="1016000"/>
                    <a:pt x="998728" y="1016000"/>
                  </a:cubicBezTo>
                  <a:lnTo>
                    <a:pt x="169291" y="1016000"/>
                  </a:lnTo>
                  <a:cubicBezTo>
                    <a:pt x="75819" y="1016000"/>
                    <a:pt x="0" y="940181"/>
                    <a:pt x="0" y="846709"/>
                  </a:cubicBezTo>
                  <a:close/>
                </a:path>
              </a:pathLst>
            </a:custGeom>
            <a:solidFill>
              <a:srgbClr val="F2F2F2"/>
            </a:solidFill>
          </p:spPr>
        </p:sp>
        <p:sp>
          <p:nvSpPr>
            <p:cNvPr id="92" name="TextBox 92"/>
            <p:cNvSpPr txBox="1"/>
            <p:nvPr/>
          </p:nvSpPr>
          <p:spPr>
            <a:xfrm>
              <a:off x="0" y="-85725"/>
              <a:ext cx="1168070" cy="1101732"/>
            </a:xfrm>
            <a:prstGeom prst="rect">
              <a:avLst/>
            </a:prstGeom>
          </p:spPr>
          <p:txBody>
            <a:bodyPr lIns="71438" tIns="71438" rIns="71438" bIns="71438" rtlCol="0" anchor="ctr"/>
            <a:lstStyle/>
            <a:p>
              <a:pPr algn="ctr">
                <a:lnSpc>
                  <a:spcPts val="5040"/>
                </a:lnSpc>
              </a:pPr>
              <a:r>
                <a:rPr lang="en-US" sz="4200" dirty="0">
                  <a:solidFill>
                    <a:srgbClr val="000000"/>
                  </a:solidFill>
                  <a:latin typeface="Times New Roman Bold"/>
                  <a:hlinkClick r:id="rId26" action="ppaction://hlinksldjump"/>
                </a:rPr>
                <a:t>40</a:t>
              </a:r>
              <a:endParaRPr lang="en-US" sz="4200" dirty="0">
                <a:solidFill>
                  <a:srgbClr val="000000"/>
                </a:solidFill>
                <a:latin typeface="Times New Roman Bold"/>
              </a:endParaRPr>
            </a:p>
          </p:txBody>
        </p:sp>
      </p:grpSp>
      <p:grpSp>
        <p:nvGrpSpPr>
          <p:cNvPr id="93" name="Group 93"/>
          <p:cNvGrpSpPr/>
          <p:nvPr/>
        </p:nvGrpSpPr>
        <p:grpSpPr>
          <a:xfrm>
            <a:off x="14448628" y="8465367"/>
            <a:ext cx="1231948" cy="1071570"/>
            <a:chOff x="0" y="0"/>
            <a:chExt cx="1168070" cy="1016007"/>
          </a:xfrm>
        </p:grpSpPr>
        <p:sp>
          <p:nvSpPr>
            <p:cNvPr id="94" name="Freeform 94"/>
            <p:cNvSpPr/>
            <p:nvPr/>
          </p:nvSpPr>
          <p:spPr>
            <a:xfrm>
              <a:off x="0" y="0"/>
              <a:ext cx="1168019" cy="1016000"/>
            </a:xfrm>
            <a:custGeom>
              <a:avLst/>
              <a:gdLst/>
              <a:ahLst/>
              <a:cxnLst/>
              <a:rect l="l" t="t" r="r" b="b"/>
              <a:pathLst>
                <a:path w="1168019" h="1016000">
                  <a:moveTo>
                    <a:pt x="0" y="169291"/>
                  </a:moveTo>
                  <a:cubicBezTo>
                    <a:pt x="0" y="75819"/>
                    <a:pt x="75819" y="0"/>
                    <a:pt x="169291" y="0"/>
                  </a:cubicBezTo>
                  <a:lnTo>
                    <a:pt x="998728" y="0"/>
                  </a:lnTo>
                  <a:cubicBezTo>
                    <a:pt x="1092200" y="0"/>
                    <a:pt x="1168019" y="75819"/>
                    <a:pt x="1168019" y="169291"/>
                  </a:cubicBezTo>
                  <a:lnTo>
                    <a:pt x="1168019" y="846709"/>
                  </a:lnTo>
                  <a:cubicBezTo>
                    <a:pt x="1168019" y="940181"/>
                    <a:pt x="1092200" y="1016000"/>
                    <a:pt x="998728" y="1016000"/>
                  </a:cubicBezTo>
                  <a:lnTo>
                    <a:pt x="169291" y="1016000"/>
                  </a:lnTo>
                  <a:cubicBezTo>
                    <a:pt x="75819" y="1016000"/>
                    <a:pt x="0" y="940181"/>
                    <a:pt x="0" y="846709"/>
                  </a:cubicBezTo>
                  <a:close/>
                </a:path>
              </a:pathLst>
            </a:custGeom>
            <a:solidFill>
              <a:srgbClr val="F2F2F2"/>
            </a:solidFill>
          </p:spPr>
        </p:sp>
        <p:sp>
          <p:nvSpPr>
            <p:cNvPr id="95" name="TextBox 95"/>
            <p:cNvSpPr txBox="1"/>
            <p:nvPr/>
          </p:nvSpPr>
          <p:spPr>
            <a:xfrm>
              <a:off x="0" y="-85725"/>
              <a:ext cx="1168070" cy="1101732"/>
            </a:xfrm>
            <a:prstGeom prst="rect">
              <a:avLst/>
            </a:prstGeom>
          </p:spPr>
          <p:txBody>
            <a:bodyPr lIns="71438" tIns="71438" rIns="71438" bIns="71438" rtlCol="0" anchor="ctr"/>
            <a:lstStyle/>
            <a:p>
              <a:pPr algn="ctr">
                <a:lnSpc>
                  <a:spcPts val="5040"/>
                </a:lnSpc>
              </a:pPr>
              <a:r>
                <a:rPr lang="en-US" sz="4200" dirty="0">
                  <a:solidFill>
                    <a:srgbClr val="000000"/>
                  </a:solidFill>
                  <a:latin typeface="Times New Roman Bold"/>
                  <a:hlinkClick r:id="rId27" action="ppaction://hlinksldjump"/>
                </a:rPr>
                <a:t>50</a:t>
              </a:r>
              <a:endParaRPr lang="en-US" sz="4200" dirty="0">
                <a:solidFill>
                  <a:srgbClr val="000000"/>
                </a:solidFill>
                <a:latin typeface="Times New Roman Bold"/>
              </a:endParaRPr>
            </a:p>
          </p:txBody>
        </p:sp>
      </p:grpSp>
      <p:grpSp>
        <p:nvGrpSpPr>
          <p:cNvPr id="96" name="Group 96"/>
          <p:cNvGrpSpPr/>
          <p:nvPr/>
        </p:nvGrpSpPr>
        <p:grpSpPr>
          <a:xfrm>
            <a:off x="10158420" y="8408217"/>
            <a:ext cx="1239091" cy="1185834"/>
            <a:chOff x="0" y="0"/>
            <a:chExt cx="1174842" cy="1124346"/>
          </a:xfrm>
        </p:grpSpPr>
        <p:sp>
          <p:nvSpPr>
            <p:cNvPr id="97" name="Freeform 97"/>
            <p:cNvSpPr/>
            <p:nvPr/>
          </p:nvSpPr>
          <p:spPr>
            <a:xfrm>
              <a:off x="0" y="0"/>
              <a:ext cx="1174877" cy="1124331"/>
            </a:xfrm>
            <a:custGeom>
              <a:avLst/>
              <a:gdLst/>
              <a:ahLst/>
              <a:cxnLst/>
              <a:rect l="l" t="t" r="r" b="b"/>
              <a:pathLst>
                <a:path w="1174877" h="1124331">
                  <a:moveTo>
                    <a:pt x="0" y="223520"/>
                  </a:moveTo>
                  <a:cubicBezTo>
                    <a:pt x="0" y="99822"/>
                    <a:pt x="100711" y="0"/>
                    <a:pt x="224282" y="0"/>
                  </a:cubicBezTo>
                  <a:lnTo>
                    <a:pt x="950595" y="0"/>
                  </a:lnTo>
                  <a:lnTo>
                    <a:pt x="950595" y="54229"/>
                  </a:lnTo>
                  <a:lnTo>
                    <a:pt x="950595" y="0"/>
                  </a:lnTo>
                  <a:lnTo>
                    <a:pt x="950595" y="54229"/>
                  </a:lnTo>
                  <a:lnTo>
                    <a:pt x="950595" y="0"/>
                  </a:lnTo>
                  <a:cubicBezTo>
                    <a:pt x="1074293" y="0"/>
                    <a:pt x="1174877" y="99822"/>
                    <a:pt x="1174877" y="223520"/>
                  </a:cubicBezTo>
                  <a:lnTo>
                    <a:pt x="1120648" y="223520"/>
                  </a:lnTo>
                  <a:lnTo>
                    <a:pt x="1174877" y="223520"/>
                  </a:lnTo>
                  <a:lnTo>
                    <a:pt x="1174877" y="900811"/>
                  </a:lnTo>
                  <a:lnTo>
                    <a:pt x="1120648" y="900811"/>
                  </a:lnTo>
                  <a:lnTo>
                    <a:pt x="1174877" y="900811"/>
                  </a:lnTo>
                  <a:cubicBezTo>
                    <a:pt x="1174877" y="1024509"/>
                    <a:pt x="1074166" y="1124331"/>
                    <a:pt x="950595" y="1124331"/>
                  </a:cubicBezTo>
                  <a:lnTo>
                    <a:pt x="950595" y="1070102"/>
                  </a:lnTo>
                  <a:lnTo>
                    <a:pt x="950595" y="1124331"/>
                  </a:lnTo>
                  <a:lnTo>
                    <a:pt x="224282" y="1124331"/>
                  </a:lnTo>
                  <a:lnTo>
                    <a:pt x="224282" y="1070102"/>
                  </a:lnTo>
                  <a:lnTo>
                    <a:pt x="224282" y="1124331"/>
                  </a:lnTo>
                  <a:cubicBezTo>
                    <a:pt x="100711" y="1124331"/>
                    <a:pt x="0" y="1024509"/>
                    <a:pt x="0" y="900811"/>
                  </a:cubicBezTo>
                  <a:lnTo>
                    <a:pt x="0" y="223520"/>
                  </a:lnTo>
                  <a:lnTo>
                    <a:pt x="54229" y="223520"/>
                  </a:lnTo>
                  <a:lnTo>
                    <a:pt x="0" y="223520"/>
                  </a:lnTo>
                  <a:moveTo>
                    <a:pt x="108331" y="223520"/>
                  </a:moveTo>
                  <a:lnTo>
                    <a:pt x="108331" y="900811"/>
                  </a:lnTo>
                  <a:lnTo>
                    <a:pt x="54229" y="900811"/>
                  </a:lnTo>
                  <a:lnTo>
                    <a:pt x="108331" y="900811"/>
                  </a:lnTo>
                  <a:cubicBezTo>
                    <a:pt x="108331" y="964184"/>
                    <a:pt x="160020" y="1016000"/>
                    <a:pt x="224282" y="1016000"/>
                  </a:cubicBezTo>
                  <a:lnTo>
                    <a:pt x="950595" y="1016000"/>
                  </a:lnTo>
                  <a:cubicBezTo>
                    <a:pt x="1014857" y="1016000"/>
                    <a:pt x="1066546" y="964184"/>
                    <a:pt x="1066546" y="900811"/>
                  </a:cubicBezTo>
                  <a:lnTo>
                    <a:pt x="1066546" y="223520"/>
                  </a:lnTo>
                  <a:cubicBezTo>
                    <a:pt x="1066546" y="160147"/>
                    <a:pt x="1014857" y="108331"/>
                    <a:pt x="950595" y="108331"/>
                  </a:cubicBezTo>
                  <a:lnTo>
                    <a:pt x="224282" y="108331"/>
                  </a:lnTo>
                  <a:lnTo>
                    <a:pt x="224282" y="54229"/>
                  </a:lnTo>
                  <a:lnTo>
                    <a:pt x="224282" y="108331"/>
                  </a:lnTo>
                  <a:cubicBezTo>
                    <a:pt x="160020" y="108331"/>
                    <a:pt x="108331" y="160147"/>
                    <a:pt x="108331" y="223520"/>
                  </a:cubicBezTo>
                  <a:close/>
                </a:path>
              </a:pathLst>
            </a:custGeom>
            <a:solidFill>
              <a:srgbClr val="FF0000"/>
            </a:solidFill>
          </p:spPr>
        </p:sp>
      </p:grpSp>
      <p:grpSp>
        <p:nvGrpSpPr>
          <p:cNvPr id="98" name="Group 98"/>
          <p:cNvGrpSpPr/>
          <p:nvPr/>
        </p:nvGrpSpPr>
        <p:grpSpPr>
          <a:xfrm>
            <a:off x="8658222" y="2728896"/>
            <a:ext cx="1293027" cy="1185870"/>
            <a:chOff x="0" y="0"/>
            <a:chExt cx="1225981" cy="1124380"/>
          </a:xfrm>
        </p:grpSpPr>
        <p:sp>
          <p:nvSpPr>
            <p:cNvPr id="99" name="Freeform 99"/>
            <p:cNvSpPr/>
            <p:nvPr/>
          </p:nvSpPr>
          <p:spPr>
            <a:xfrm>
              <a:off x="0" y="0"/>
              <a:ext cx="1226058" cy="1124458"/>
            </a:xfrm>
            <a:custGeom>
              <a:avLst/>
              <a:gdLst/>
              <a:ahLst/>
              <a:cxnLst/>
              <a:rect l="l" t="t" r="r" b="b"/>
              <a:pathLst>
                <a:path w="1226058" h="1124458">
                  <a:moveTo>
                    <a:pt x="0" y="223520"/>
                  </a:moveTo>
                  <a:cubicBezTo>
                    <a:pt x="0" y="99568"/>
                    <a:pt x="101219" y="0"/>
                    <a:pt x="225044" y="0"/>
                  </a:cubicBezTo>
                  <a:lnTo>
                    <a:pt x="1001014" y="0"/>
                  </a:lnTo>
                  <a:lnTo>
                    <a:pt x="1001014" y="54229"/>
                  </a:lnTo>
                  <a:lnTo>
                    <a:pt x="1001014" y="0"/>
                  </a:lnTo>
                  <a:lnTo>
                    <a:pt x="1001014" y="54229"/>
                  </a:lnTo>
                  <a:lnTo>
                    <a:pt x="1001014" y="0"/>
                  </a:lnTo>
                  <a:cubicBezTo>
                    <a:pt x="1124839" y="0"/>
                    <a:pt x="1226058" y="99568"/>
                    <a:pt x="1226058" y="223520"/>
                  </a:cubicBezTo>
                  <a:lnTo>
                    <a:pt x="1226058" y="900811"/>
                  </a:lnTo>
                  <a:lnTo>
                    <a:pt x="1171829" y="900811"/>
                  </a:lnTo>
                  <a:lnTo>
                    <a:pt x="1226058" y="900811"/>
                  </a:lnTo>
                  <a:cubicBezTo>
                    <a:pt x="1226058" y="1024763"/>
                    <a:pt x="1124839" y="1124331"/>
                    <a:pt x="1001014" y="1124331"/>
                  </a:cubicBezTo>
                  <a:lnTo>
                    <a:pt x="1001014" y="1070229"/>
                  </a:lnTo>
                  <a:lnTo>
                    <a:pt x="1001014" y="1124458"/>
                  </a:lnTo>
                  <a:lnTo>
                    <a:pt x="225044" y="1124458"/>
                  </a:lnTo>
                  <a:lnTo>
                    <a:pt x="225044" y="1070229"/>
                  </a:lnTo>
                  <a:lnTo>
                    <a:pt x="225044" y="1124458"/>
                  </a:lnTo>
                  <a:cubicBezTo>
                    <a:pt x="101219" y="1124331"/>
                    <a:pt x="0" y="1024763"/>
                    <a:pt x="0" y="900811"/>
                  </a:cubicBezTo>
                  <a:lnTo>
                    <a:pt x="0" y="223520"/>
                  </a:lnTo>
                  <a:lnTo>
                    <a:pt x="54229" y="223520"/>
                  </a:lnTo>
                  <a:lnTo>
                    <a:pt x="0" y="223520"/>
                  </a:lnTo>
                  <a:moveTo>
                    <a:pt x="108331" y="223520"/>
                  </a:moveTo>
                  <a:lnTo>
                    <a:pt x="108331" y="900811"/>
                  </a:lnTo>
                  <a:lnTo>
                    <a:pt x="54229" y="900811"/>
                  </a:lnTo>
                  <a:lnTo>
                    <a:pt x="108331" y="900811"/>
                  </a:lnTo>
                  <a:cubicBezTo>
                    <a:pt x="108331" y="963930"/>
                    <a:pt x="160147" y="1016000"/>
                    <a:pt x="224917" y="1016000"/>
                  </a:cubicBezTo>
                  <a:lnTo>
                    <a:pt x="1000887" y="1016000"/>
                  </a:lnTo>
                  <a:cubicBezTo>
                    <a:pt x="1065784" y="1016000"/>
                    <a:pt x="1117600" y="964057"/>
                    <a:pt x="1117600" y="900811"/>
                  </a:cubicBezTo>
                  <a:lnTo>
                    <a:pt x="1117600" y="223520"/>
                  </a:lnTo>
                  <a:lnTo>
                    <a:pt x="1171829" y="223520"/>
                  </a:lnTo>
                  <a:lnTo>
                    <a:pt x="1117600" y="223520"/>
                  </a:lnTo>
                  <a:cubicBezTo>
                    <a:pt x="1117600" y="160401"/>
                    <a:pt x="1065784" y="108331"/>
                    <a:pt x="1001014" y="108331"/>
                  </a:cubicBezTo>
                  <a:lnTo>
                    <a:pt x="225044" y="108331"/>
                  </a:lnTo>
                  <a:lnTo>
                    <a:pt x="225044" y="54229"/>
                  </a:lnTo>
                  <a:lnTo>
                    <a:pt x="225044" y="108331"/>
                  </a:lnTo>
                  <a:cubicBezTo>
                    <a:pt x="160147" y="108331"/>
                    <a:pt x="108458" y="160274"/>
                    <a:pt x="108458" y="223520"/>
                  </a:cubicBezTo>
                  <a:close/>
                </a:path>
              </a:pathLst>
            </a:custGeom>
            <a:solidFill>
              <a:srgbClr val="FF0000"/>
            </a:solidFill>
          </p:spPr>
        </p:sp>
      </p:grpSp>
      <p:grpSp>
        <p:nvGrpSpPr>
          <p:cNvPr id="100" name="Group 100"/>
          <p:cNvGrpSpPr/>
          <p:nvPr/>
        </p:nvGrpSpPr>
        <p:grpSpPr>
          <a:xfrm>
            <a:off x="10051263" y="2728896"/>
            <a:ext cx="1293027" cy="1185870"/>
            <a:chOff x="0" y="0"/>
            <a:chExt cx="1225981" cy="1124380"/>
          </a:xfrm>
        </p:grpSpPr>
        <p:sp>
          <p:nvSpPr>
            <p:cNvPr id="101" name="Freeform 101"/>
            <p:cNvSpPr/>
            <p:nvPr/>
          </p:nvSpPr>
          <p:spPr>
            <a:xfrm>
              <a:off x="0" y="0"/>
              <a:ext cx="1226058" cy="1124458"/>
            </a:xfrm>
            <a:custGeom>
              <a:avLst/>
              <a:gdLst/>
              <a:ahLst/>
              <a:cxnLst/>
              <a:rect l="l" t="t" r="r" b="b"/>
              <a:pathLst>
                <a:path w="1226058" h="1124458">
                  <a:moveTo>
                    <a:pt x="0" y="223520"/>
                  </a:moveTo>
                  <a:cubicBezTo>
                    <a:pt x="0" y="99568"/>
                    <a:pt x="101219" y="0"/>
                    <a:pt x="225044" y="0"/>
                  </a:cubicBezTo>
                  <a:lnTo>
                    <a:pt x="1001014" y="0"/>
                  </a:lnTo>
                  <a:lnTo>
                    <a:pt x="1001014" y="54229"/>
                  </a:lnTo>
                  <a:lnTo>
                    <a:pt x="1001014" y="0"/>
                  </a:lnTo>
                  <a:lnTo>
                    <a:pt x="1001014" y="54229"/>
                  </a:lnTo>
                  <a:lnTo>
                    <a:pt x="1001014" y="0"/>
                  </a:lnTo>
                  <a:cubicBezTo>
                    <a:pt x="1124839" y="0"/>
                    <a:pt x="1226058" y="99568"/>
                    <a:pt x="1226058" y="223520"/>
                  </a:cubicBezTo>
                  <a:lnTo>
                    <a:pt x="1226058" y="900811"/>
                  </a:lnTo>
                  <a:lnTo>
                    <a:pt x="1171829" y="900811"/>
                  </a:lnTo>
                  <a:lnTo>
                    <a:pt x="1226058" y="900811"/>
                  </a:lnTo>
                  <a:cubicBezTo>
                    <a:pt x="1226058" y="1024763"/>
                    <a:pt x="1124839" y="1124331"/>
                    <a:pt x="1001014" y="1124331"/>
                  </a:cubicBezTo>
                  <a:lnTo>
                    <a:pt x="1001014" y="1070229"/>
                  </a:lnTo>
                  <a:lnTo>
                    <a:pt x="1001014" y="1124458"/>
                  </a:lnTo>
                  <a:lnTo>
                    <a:pt x="225044" y="1124458"/>
                  </a:lnTo>
                  <a:lnTo>
                    <a:pt x="225044" y="1070229"/>
                  </a:lnTo>
                  <a:lnTo>
                    <a:pt x="225044" y="1124458"/>
                  </a:lnTo>
                  <a:cubicBezTo>
                    <a:pt x="101219" y="1124331"/>
                    <a:pt x="0" y="1024763"/>
                    <a:pt x="0" y="900811"/>
                  </a:cubicBezTo>
                  <a:lnTo>
                    <a:pt x="0" y="223520"/>
                  </a:lnTo>
                  <a:lnTo>
                    <a:pt x="54229" y="223520"/>
                  </a:lnTo>
                  <a:lnTo>
                    <a:pt x="0" y="223520"/>
                  </a:lnTo>
                  <a:moveTo>
                    <a:pt x="108331" y="223520"/>
                  </a:moveTo>
                  <a:lnTo>
                    <a:pt x="108331" y="900811"/>
                  </a:lnTo>
                  <a:lnTo>
                    <a:pt x="54229" y="900811"/>
                  </a:lnTo>
                  <a:lnTo>
                    <a:pt x="108331" y="900811"/>
                  </a:lnTo>
                  <a:cubicBezTo>
                    <a:pt x="108331" y="963930"/>
                    <a:pt x="160147" y="1016000"/>
                    <a:pt x="224917" y="1016000"/>
                  </a:cubicBezTo>
                  <a:lnTo>
                    <a:pt x="1000887" y="1016000"/>
                  </a:lnTo>
                  <a:cubicBezTo>
                    <a:pt x="1065784" y="1016000"/>
                    <a:pt x="1117600" y="964057"/>
                    <a:pt x="1117600" y="900811"/>
                  </a:cubicBezTo>
                  <a:lnTo>
                    <a:pt x="1117600" y="223520"/>
                  </a:lnTo>
                  <a:lnTo>
                    <a:pt x="1171829" y="223520"/>
                  </a:lnTo>
                  <a:lnTo>
                    <a:pt x="1117600" y="223520"/>
                  </a:lnTo>
                  <a:cubicBezTo>
                    <a:pt x="1117600" y="160401"/>
                    <a:pt x="1065784" y="108331"/>
                    <a:pt x="1001014" y="108331"/>
                  </a:cubicBezTo>
                  <a:lnTo>
                    <a:pt x="225044" y="108331"/>
                  </a:lnTo>
                  <a:lnTo>
                    <a:pt x="225044" y="54229"/>
                  </a:lnTo>
                  <a:lnTo>
                    <a:pt x="225044" y="108331"/>
                  </a:lnTo>
                  <a:cubicBezTo>
                    <a:pt x="160147" y="108331"/>
                    <a:pt x="108458" y="160274"/>
                    <a:pt x="108458" y="223520"/>
                  </a:cubicBezTo>
                  <a:close/>
                </a:path>
              </a:pathLst>
            </a:custGeom>
            <a:solidFill>
              <a:srgbClr val="FF0000"/>
            </a:solidFill>
          </p:spPr>
        </p:sp>
      </p:grpSp>
      <p:grpSp>
        <p:nvGrpSpPr>
          <p:cNvPr id="102" name="Group 102"/>
          <p:cNvGrpSpPr/>
          <p:nvPr/>
        </p:nvGrpSpPr>
        <p:grpSpPr>
          <a:xfrm>
            <a:off x="11525827" y="2728890"/>
            <a:ext cx="1239091" cy="1185870"/>
            <a:chOff x="0" y="0"/>
            <a:chExt cx="1174842" cy="1124380"/>
          </a:xfrm>
        </p:grpSpPr>
        <p:sp>
          <p:nvSpPr>
            <p:cNvPr id="103" name="Freeform 103"/>
            <p:cNvSpPr/>
            <p:nvPr/>
          </p:nvSpPr>
          <p:spPr>
            <a:xfrm>
              <a:off x="0" y="0"/>
              <a:ext cx="1174877" cy="1124458"/>
            </a:xfrm>
            <a:custGeom>
              <a:avLst/>
              <a:gdLst/>
              <a:ahLst/>
              <a:cxnLst/>
              <a:rect l="l" t="t" r="r" b="b"/>
              <a:pathLst>
                <a:path w="1174877" h="1124458">
                  <a:moveTo>
                    <a:pt x="0" y="223520"/>
                  </a:moveTo>
                  <a:cubicBezTo>
                    <a:pt x="0" y="99822"/>
                    <a:pt x="100711" y="0"/>
                    <a:pt x="224282" y="0"/>
                  </a:cubicBezTo>
                  <a:lnTo>
                    <a:pt x="950595" y="0"/>
                  </a:lnTo>
                  <a:lnTo>
                    <a:pt x="950595" y="54229"/>
                  </a:lnTo>
                  <a:lnTo>
                    <a:pt x="950595" y="0"/>
                  </a:lnTo>
                  <a:lnTo>
                    <a:pt x="950595" y="54229"/>
                  </a:lnTo>
                  <a:lnTo>
                    <a:pt x="950595" y="0"/>
                  </a:lnTo>
                  <a:cubicBezTo>
                    <a:pt x="1074293" y="0"/>
                    <a:pt x="1174877" y="99822"/>
                    <a:pt x="1174877" y="223520"/>
                  </a:cubicBezTo>
                  <a:lnTo>
                    <a:pt x="1174877" y="900811"/>
                  </a:lnTo>
                  <a:lnTo>
                    <a:pt x="1120648" y="900811"/>
                  </a:lnTo>
                  <a:lnTo>
                    <a:pt x="1174877" y="900811"/>
                  </a:lnTo>
                  <a:cubicBezTo>
                    <a:pt x="1174877" y="1024509"/>
                    <a:pt x="1074166" y="1124331"/>
                    <a:pt x="950595" y="1124331"/>
                  </a:cubicBezTo>
                  <a:lnTo>
                    <a:pt x="950595" y="1070229"/>
                  </a:lnTo>
                  <a:lnTo>
                    <a:pt x="950595" y="1124458"/>
                  </a:lnTo>
                  <a:lnTo>
                    <a:pt x="224282" y="1124458"/>
                  </a:lnTo>
                  <a:lnTo>
                    <a:pt x="224282" y="1070229"/>
                  </a:lnTo>
                  <a:lnTo>
                    <a:pt x="224282" y="1124458"/>
                  </a:lnTo>
                  <a:cubicBezTo>
                    <a:pt x="100711" y="1124331"/>
                    <a:pt x="0" y="1024509"/>
                    <a:pt x="0" y="900811"/>
                  </a:cubicBezTo>
                  <a:lnTo>
                    <a:pt x="0" y="223520"/>
                  </a:lnTo>
                  <a:lnTo>
                    <a:pt x="54229" y="223520"/>
                  </a:lnTo>
                  <a:lnTo>
                    <a:pt x="0" y="223520"/>
                  </a:lnTo>
                  <a:moveTo>
                    <a:pt x="108331" y="223520"/>
                  </a:moveTo>
                  <a:lnTo>
                    <a:pt x="108331" y="900811"/>
                  </a:lnTo>
                  <a:lnTo>
                    <a:pt x="54229" y="900811"/>
                  </a:lnTo>
                  <a:lnTo>
                    <a:pt x="108331" y="900811"/>
                  </a:lnTo>
                  <a:cubicBezTo>
                    <a:pt x="108331" y="964184"/>
                    <a:pt x="160020" y="1016000"/>
                    <a:pt x="224282" y="1016000"/>
                  </a:cubicBezTo>
                  <a:lnTo>
                    <a:pt x="950595" y="1016000"/>
                  </a:lnTo>
                  <a:cubicBezTo>
                    <a:pt x="1014857" y="1016000"/>
                    <a:pt x="1066546" y="964184"/>
                    <a:pt x="1066546" y="900811"/>
                  </a:cubicBezTo>
                  <a:lnTo>
                    <a:pt x="1066546" y="223520"/>
                  </a:lnTo>
                  <a:lnTo>
                    <a:pt x="1120775" y="223520"/>
                  </a:lnTo>
                  <a:lnTo>
                    <a:pt x="1066546" y="223520"/>
                  </a:lnTo>
                  <a:cubicBezTo>
                    <a:pt x="1066546" y="160147"/>
                    <a:pt x="1014857" y="108331"/>
                    <a:pt x="950595" y="108331"/>
                  </a:cubicBezTo>
                  <a:lnTo>
                    <a:pt x="224282" y="108331"/>
                  </a:lnTo>
                  <a:lnTo>
                    <a:pt x="224282" y="54229"/>
                  </a:lnTo>
                  <a:lnTo>
                    <a:pt x="224282" y="108331"/>
                  </a:lnTo>
                  <a:cubicBezTo>
                    <a:pt x="160020" y="108331"/>
                    <a:pt x="108331" y="160147"/>
                    <a:pt x="108331" y="223520"/>
                  </a:cubicBezTo>
                  <a:close/>
                </a:path>
              </a:pathLst>
            </a:custGeom>
            <a:solidFill>
              <a:srgbClr val="FF0000"/>
            </a:solidFill>
          </p:spPr>
        </p:sp>
      </p:grpSp>
      <p:grpSp>
        <p:nvGrpSpPr>
          <p:cNvPr id="104" name="Group 104"/>
          <p:cNvGrpSpPr/>
          <p:nvPr/>
        </p:nvGrpSpPr>
        <p:grpSpPr>
          <a:xfrm>
            <a:off x="12944502" y="2728896"/>
            <a:ext cx="1293027" cy="1185870"/>
            <a:chOff x="0" y="0"/>
            <a:chExt cx="1225981" cy="1124380"/>
          </a:xfrm>
        </p:grpSpPr>
        <p:sp>
          <p:nvSpPr>
            <p:cNvPr id="105" name="Freeform 105"/>
            <p:cNvSpPr/>
            <p:nvPr/>
          </p:nvSpPr>
          <p:spPr>
            <a:xfrm>
              <a:off x="0" y="0"/>
              <a:ext cx="1226058" cy="1124458"/>
            </a:xfrm>
            <a:custGeom>
              <a:avLst/>
              <a:gdLst/>
              <a:ahLst/>
              <a:cxnLst/>
              <a:rect l="l" t="t" r="r" b="b"/>
              <a:pathLst>
                <a:path w="1226058" h="1124458">
                  <a:moveTo>
                    <a:pt x="0" y="223520"/>
                  </a:moveTo>
                  <a:cubicBezTo>
                    <a:pt x="0" y="99568"/>
                    <a:pt x="101219" y="0"/>
                    <a:pt x="225044" y="0"/>
                  </a:cubicBezTo>
                  <a:lnTo>
                    <a:pt x="1001014" y="0"/>
                  </a:lnTo>
                  <a:lnTo>
                    <a:pt x="1001014" y="54229"/>
                  </a:lnTo>
                  <a:lnTo>
                    <a:pt x="1001014" y="0"/>
                  </a:lnTo>
                  <a:lnTo>
                    <a:pt x="1001014" y="54229"/>
                  </a:lnTo>
                  <a:lnTo>
                    <a:pt x="1001014" y="0"/>
                  </a:lnTo>
                  <a:cubicBezTo>
                    <a:pt x="1124839" y="0"/>
                    <a:pt x="1226058" y="99568"/>
                    <a:pt x="1226058" y="223520"/>
                  </a:cubicBezTo>
                  <a:lnTo>
                    <a:pt x="1226058" y="900811"/>
                  </a:lnTo>
                  <a:lnTo>
                    <a:pt x="1171829" y="900811"/>
                  </a:lnTo>
                  <a:lnTo>
                    <a:pt x="1226058" y="900811"/>
                  </a:lnTo>
                  <a:cubicBezTo>
                    <a:pt x="1226058" y="1024763"/>
                    <a:pt x="1124839" y="1124331"/>
                    <a:pt x="1001014" y="1124331"/>
                  </a:cubicBezTo>
                  <a:lnTo>
                    <a:pt x="1001014" y="1070229"/>
                  </a:lnTo>
                  <a:lnTo>
                    <a:pt x="1001014" y="1124458"/>
                  </a:lnTo>
                  <a:lnTo>
                    <a:pt x="225044" y="1124458"/>
                  </a:lnTo>
                  <a:lnTo>
                    <a:pt x="225044" y="1070229"/>
                  </a:lnTo>
                  <a:lnTo>
                    <a:pt x="225044" y="1124458"/>
                  </a:lnTo>
                  <a:cubicBezTo>
                    <a:pt x="101219" y="1124331"/>
                    <a:pt x="0" y="1024763"/>
                    <a:pt x="0" y="900811"/>
                  </a:cubicBezTo>
                  <a:lnTo>
                    <a:pt x="0" y="223520"/>
                  </a:lnTo>
                  <a:lnTo>
                    <a:pt x="54229" y="223520"/>
                  </a:lnTo>
                  <a:lnTo>
                    <a:pt x="0" y="223520"/>
                  </a:lnTo>
                  <a:moveTo>
                    <a:pt x="108331" y="223520"/>
                  </a:moveTo>
                  <a:lnTo>
                    <a:pt x="108331" y="900811"/>
                  </a:lnTo>
                  <a:lnTo>
                    <a:pt x="54229" y="900811"/>
                  </a:lnTo>
                  <a:lnTo>
                    <a:pt x="108331" y="900811"/>
                  </a:lnTo>
                  <a:cubicBezTo>
                    <a:pt x="108331" y="963930"/>
                    <a:pt x="160147" y="1016000"/>
                    <a:pt x="224917" y="1016000"/>
                  </a:cubicBezTo>
                  <a:lnTo>
                    <a:pt x="1000887" y="1016000"/>
                  </a:lnTo>
                  <a:cubicBezTo>
                    <a:pt x="1065784" y="1016000"/>
                    <a:pt x="1117600" y="964057"/>
                    <a:pt x="1117600" y="900811"/>
                  </a:cubicBezTo>
                  <a:lnTo>
                    <a:pt x="1117600" y="223520"/>
                  </a:lnTo>
                  <a:lnTo>
                    <a:pt x="1171829" y="223520"/>
                  </a:lnTo>
                  <a:lnTo>
                    <a:pt x="1117600" y="223520"/>
                  </a:lnTo>
                  <a:cubicBezTo>
                    <a:pt x="1117600" y="160401"/>
                    <a:pt x="1065784" y="108331"/>
                    <a:pt x="1001014" y="108331"/>
                  </a:cubicBezTo>
                  <a:lnTo>
                    <a:pt x="225044" y="108331"/>
                  </a:lnTo>
                  <a:lnTo>
                    <a:pt x="225044" y="54229"/>
                  </a:lnTo>
                  <a:lnTo>
                    <a:pt x="225044" y="108331"/>
                  </a:lnTo>
                  <a:cubicBezTo>
                    <a:pt x="160147" y="108331"/>
                    <a:pt x="108458" y="160274"/>
                    <a:pt x="108458" y="223520"/>
                  </a:cubicBezTo>
                  <a:close/>
                </a:path>
              </a:pathLst>
            </a:custGeom>
            <a:solidFill>
              <a:srgbClr val="FF0000"/>
            </a:solidFill>
          </p:spPr>
        </p:sp>
      </p:grpSp>
      <p:grpSp>
        <p:nvGrpSpPr>
          <p:cNvPr id="106" name="Group 106"/>
          <p:cNvGrpSpPr/>
          <p:nvPr/>
        </p:nvGrpSpPr>
        <p:grpSpPr>
          <a:xfrm>
            <a:off x="14419758" y="2715402"/>
            <a:ext cx="1367936" cy="1185870"/>
            <a:chOff x="0" y="0"/>
            <a:chExt cx="1124379" cy="1124380"/>
          </a:xfrm>
        </p:grpSpPr>
        <p:sp>
          <p:nvSpPr>
            <p:cNvPr id="107" name="Freeform 107"/>
            <p:cNvSpPr/>
            <p:nvPr/>
          </p:nvSpPr>
          <p:spPr>
            <a:xfrm>
              <a:off x="0" y="0"/>
              <a:ext cx="1124458" cy="1124458"/>
            </a:xfrm>
            <a:custGeom>
              <a:avLst/>
              <a:gdLst/>
              <a:ahLst/>
              <a:cxnLst/>
              <a:rect l="l" t="t" r="r" b="b"/>
              <a:pathLst>
                <a:path w="1124458" h="1124458">
                  <a:moveTo>
                    <a:pt x="0" y="223520"/>
                  </a:moveTo>
                  <a:cubicBezTo>
                    <a:pt x="0" y="100076"/>
                    <a:pt x="100076" y="0"/>
                    <a:pt x="223520" y="0"/>
                  </a:cubicBezTo>
                  <a:lnTo>
                    <a:pt x="900811" y="0"/>
                  </a:lnTo>
                  <a:lnTo>
                    <a:pt x="900811" y="54229"/>
                  </a:lnTo>
                  <a:lnTo>
                    <a:pt x="900811" y="0"/>
                  </a:lnTo>
                  <a:lnTo>
                    <a:pt x="900811" y="54229"/>
                  </a:lnTo>
                  <a:lnTo>
                    <a:pt x="900811" y="0"/>
                  </a:lnTo>
                  <a:cubicBezTo>
                    <a:pt x="1024255" y="0"/>
                    <a:pt x="1124331" y="100076"/>
                    <a:pt x="1124331" y="223520"/>
                  </a:cubicBezTo>
                  <a:lnTo>
                    <a:pt x="1070229" y="223520"/>
                  </a:lnTo>
                  <a:lnTo>
                    <a:pt x="1124458" y="223520"/>
                  </a:lnTo>
                  <a:lnTo>
                    <a:pt x="1124458" y="900811"/>
                  </a:lnTo>
                  <a:lnTo>
                    <a:pt x="1070229" y="900811"/>
                  </a:lnTo>
                  <a:lnTo>
                    <a:pt x="1124458" y="900811"/>
                  </a:lnTo>
                  <a:cubicBezTo>
                    <a:pt x="1124458" y="1024255"/>
                    <a:pt x="1024382" y="1124331"/>
                    <a:pt x="900938" y="1124331"/>
                  </a:cubicBezTo>
                  <a:lnTo>
                    <a:pt x="900938" y="1070229"/>
                  </a:lnTo>
                  <a:lnTo>
                    <a:pt x="900938" y="1124458"/>
                  </a:lnTo>
                  <a:lnTo>
                    <a:pt x="223520" y="1124458"/>
                  </a:lnTo>
                  <a:lnTo>
                    <a:pt x="223520" y="1070229"/>
                  </a:lnTo>
                  <a:lnTo>
                    <a:pt x="223520" y="1124458"/>
                  </a:lnTo>
                  <a:cubicBezTo>
                    <a:pt x="100076" y="1124331"/>
                    <a:pt x="0" y="1024255"/>
                    <a:pt x="0" y="900811"/>
                  </a:cubicBezTo>
                  <a:lnTo>
                    <a:pt x="0" y="223520"/>
                  </a:lnTo>
                  <a:lnTo>
                    <a:pt x="54229" y="223520"/>
                  </a:lnTo>
                  <a:lnTo>
                    <a:pt x="0" y="223520"/>
                  </a:lnTo>
                  <a:moveTo>
                    <a:pt x="108331" y="223520"/>
                  </a:moveTo>
                  <a:lnTo>
                    <a:pt x="108331" y="900811"/>
                  </a:lnTo>
                  <a:lnTo>
                    <a:pt x="54229" y="900811"/>
                  </a:lnTo>
                  <a:lnTo>
                    <a:pt x="108331" y="900811"/>
                  </a:lnTo>
                  <a:cubicBezTo>
                    <a:pt x="108331" y="964438"/>
                    <a:pt x="159893" y="1016000"/>
                    <a:pt x="223520" y="1016000"/>
                  </a:cubicBezTo>
                  <a:lnTo>
                    <a:pt x="900811" y="1016000"/>
                  </a:lnTo>
                  <a:cubicBezTo>
                    <a:pt x="964438" y="1016000"/>
                    <a:pt x="1016000" y="964438"/>
                    <a:pt x="1016000" y="900811"/>
                  </a:cubicBezTo>
                  <a:lnTo>
                    <a:pt x="1016000" y="223520"/>
                  </a:lnTo>
                  <a:cubicBezTo>
                    <a:pt x="1016000" y="159893"/>
                    <a:pt x="964438" y="108331"/>
                    <a:pt x="900811" y="108331"/>
                  </a:cubicBezTo>
                  <a:lnTo>
                    <a:pt x="223520" y="108331"/>
                  </a:lnTo>
                  <a:lnTo>
                    <a:pt x="223520" y="54229"/>
                  </a:lnTo>
                  <a:lnTo>
                    <a:pt x="223520" y="108331"/>
                  </a:lnTo>
                  <a:cubicBezTo>
                    <a:pt x="159893" y="108331"/>
                    <a:pt x="108331" y="159893"/>
                    <a:pt x="108331" y="223520"/>
                  </a:cubicBezTo>
                  <a:close/>
                </a:path>
              </a:pathLst>
            </a:custGeom>
            <a:solidFill>
              <a:srgbClr val="FF0000"/>
            </a:solidFill>
          </p:spPr>
        </p:sp>
      </p:grpSp>
      <p:grpSp>
        <p:nvGrpSpPr>
          <p:cNvPr id="108" name="Group 108"/>
          <p:cNvGrpSpPr/>
          <p:nvPr/>
        </p:nvGrpSpPr>
        <p:grpSpPr>
          <a:xfrm>
            <a:off x="8658222" y="4657722"/>
            <a:ext cx="1293027" cy="1185870"/>
            <a:chOff x="0" y="0"/>
            <a:chExt cx="1225981" cy="1124380"/>
          </a:xfrm>
        </p:grpSpPr>
        <p:sp>
          <p:nvSpPr>
            <p:cNvPr id="109" name="Freeform 109"/>
            <p:cNvSpPr/>
            <p:nvPr/>
          </p:nvSpPr>
          <p:spPr>
            <a:xfrm>
              <a:off x="0" y="0"/>
              <a:ext cx="1226058" cy="1124458"/>
            </a:xfrm>
            <a:custGeom>
              <a:avLst/>
              <a:gdLst/>
              <a:ahLst/>
              <a:cxnLst/>
              <a:rect l="l" t="t" r="r" b="b"/>
              <a:pathLst>
                <a:path w="1226058" h="1124458">
                  <a:moveTo>
                    <a:pt x="0" y="223520"/>
                  </a:moveTo>
                  <a:cubicBezTo>
                    <a:pt x="0" y="99568"/>
                    <a:pt x="101219" y="0"/>
                    <a:pt x="225044" y="0"/>
                  </a:cubicBezTo>
                  <a:lnTo>
                    <a:pt x="1001014" y="0"/>
                  </a:lnTo>
                  <a:lnTo>
                    <a:pt x="1001014" y="54229"/>
                  </a:lnTo>
                  <a:lnTo>
                    <a:pt x="1001014" y="0"/>
                  </a:lnTo>
                  <a:lnTo>
                    <a:pt x="1001014" y="54229"/>
                  </a:lnTo>
                  <a:lnTo>
                    <a:pt x="1001014" y="0"/>
                  </a:lnTo>
                  <a:cubicBezTo>
                    <a:pt x="1124839" y="0"/>
                    <a:pt x="1226058" y="99568"/>
                    <a:pt x="1226058" y="223520"/>
                  </a:cubicBezTo>
                  <a:lnTo>
                    <a:pt x="1226058" y="900811"/>
                  </a:lnTo>
                  <a:lnTo>
                    <a:pt x="1171829" y="900811"/>
                  </a:lnTo>
                  <a:lnTo>
                    <a:pt x="1226058" y="900811"/>
                  </a:lnTo>
                  <a:cubicBezTo>
                    <a:pt x="1226058" y="1024763"/>
                    <a:pt x="1124839" y="1124331"/>
                    <a:pt x="1001014" y="1124331"/>
                  </a:cubicBezTo>
                  <a:lnTo>
                    <a:pt x="1001014" y="1070229"/>
                  </a:lnTo>
                  <a:lnTo>
                    <a:pt x="1001014" y="1124458"/>
                  </a:lnTo>
                  <a:lnTo>
                    <a:pt x="225044" y="1124458"/>
                  </a:lnTo>
                  <a:lnTo>
                    <a:pt x="225044" y="1070229"/>
                  </a:lnTo>
                  <a:lnTo>
                    <a:pt x="225044" y="1124458"/>
                  </a:lnTo>
                  <a:cubicBezTo>
                    <a:pt x="101219" y="1124331"/>
                    <a:pt x="0" y="1024763"/>
                    <a:pt x="0" y="900811"/>
                  </a:cubicBezTo>
                  <a:lnTo>
                    <a:pt x="0" y="223520"/>
                  </a:lnTo>
                  <a:lnTo>
                    <a:pt x="54229" y="223520"/>
                  </a:lnTo>
                  <a:lnTo>
                    <a:pt x="0" y="223520"/>
                  </a:lnTo>
                  <a:moveTo>
                    <a:pt x="108331" y="223520"/>
                  </a:moveTo>
                  <a:lnTo>
                    <a:pt x="108331" y="900811"/>
                  </a:lnTo>
                  <a:lnTo>
                    <a:pt x="54229" y="900811"/>
                  </a:lnTo>
                  <a:lnTo>
                    <a:pt x="108331" y="900811"/>
                  </a:lnTo>
                  <a:cubicBezTo>
                    <a:pt x="108331" y="963930"/>
                    <a:pt x="160147" y="1016000"/>
                    <a:pt x="224917" y="1016000"/>
                  </a:cubicBezTo>
                  <a:lnTo>
                    <a:pt x="1000887" y="1016000"/>
                  </a:lnTo>
                  <a:cubicBezTo>
                    <a:pt x="1065784" y="1016000"/>
                    <a:pt x="1117600" y="964057"/>
                    <a:pt x="1117600" y="900811"/>
                  </a:cubicBezTo>
                  <a:lnTo>
                    <a:pt x="1117600" y="223520"/>
                  </a:lnTo>
                  <a:lnTo>
                    <a:pt x="1171829" y="223520"/>
                  </a:lnTo>
                  <a:lnTo>
                    <a:pt x="1117600" y="223520"/>
                  </a:lnTo>
                  <a:cubicBezTo>
                    <a:pt x="1117600" y="160401"/>
                    <a:pt x="1065784" y="108331"/>
                    <a:pt x="1001014" y="108331"/>
                  </a:cubicBezTo>
                  <a:lnTo>
                    <a:pt x="225044" y="108331"/>
                  </a:lnTo>
                  <a:lnTo>
                    <a:pt x="225044" y="54229"/>
                  </a:lnTo>
                  <a:lnTo>
                    <a:pt x="225044" y="108331"/>
                  </a:lnTo>
                  <a:cubicBezTo>
                    <a:pt x="160147" y="108331"/>
                    <a:pt x="108458" y="160274"/>
                    <a:pt x="108458" y="223520"/>
                  </a:cubicBezTo>
                  <a:close/>
                </a:path>
              </a:pathLst>
            </a:custGeom>
            <a:solidFill>
              <a:srgbClr val="FF0000"/>
            </a:solidFill>
          </p:spPr>
        </p:sp>
      </p:grpSp>
      <p:grpSp>
        <p:nvGrpSpPr>
          <p:cNvPr id="110" name="Group 110"/>
          <p:cNvGrpSpPr/>
          <p:nvPr/>
        </p:nvGrpSpPr>
        <p:grpSpPr>
          <a:xfrm>
            <a:off x="10158420" y="4657722"/>
            <a:ext cx="1239091" cy="1185870"/>
            <a:chOff x="0" y="0"/>
            <a:chExt cx="1174842" cy="1124380"/>
          </a:xfrm>
        </p:grpSpPr>
        <p:sp>
          <p:nvSpPr>
            <p:cNvPr id="111" name="Freeform 111"/>
            <p:cNvSpPr/>
            <p:nvPr/>
          </p:nvSpPr>
          <p:spPr>
            <a:xfrm>
              <a:off x="0" y="0"/>
              <a:ext cx="1174877" cy="1124458"/>
            </a:xfrm>
            <a:custGeom>
              <a:avLst/>
              <a:gdLst/>
              <a:ahLst/>
              <a:cxnLst/>
              <a:rect l="l" t="t" r="r" b="b"/>
              <a:pathLst>
                <a:path w="1174877" h="1124458">
                  <a:moveTo>
                    <a:pt x="0" y="223520"/>
                  </a:moveTo>
                  <a:cubicBezTo>
                    <a:pt x="0" y="99822"/>
                    <a:pt x="100711" y="0"/>
                    <a:pt x="224282" y="0"/>
                  </a:cubicBezTo>
                  <a:lnTo>
                    <a:pt x="950595" y="0"/>
                  </a:lnTo>
                  <a:lnTo>
                    <a:pt x="950595" y="54229"/>
                  </a:lnTo>
                  <a:lnTo>
                    <a:pt x="950595" y="0"/>
                  </a:lnTo>
                  <a:lnTo>
                    <a:pt x="950595" y="54229"/>
                  </a:lnTo>
                  <a:lnTo>
                    <a:pt x="950595" y="0"/>
                  </a:lnTo>
                  <a:cubicBezTo>
                    <a:pt x="1074293" y="0"/>
                    <a:pt x="1174877" y="99822"/>
                    <a:pt x="1174877" y="223520"/>
                  </a:cubicBezTo>
                  <a:lnTo>
                    <a:pt x="1174877" y="900811"/>
                  </a:lnTo>
                  <a:lnTo>
                    <a:pt x="1120648" y="900811"/>
                  </a:lnTo>
                  <a:lnTo>
                    <a:pt x="1174877" y="900811"/>
                  </a:lnTo>
                  <a:cubicBezTo>
                    <a:pt x="1174877" y="1024509"/>
                    <a:pt x="1074166" y="1124331"/>
                    <a:pt x="950595" y="1124331"/>
                  </a:cubicBezTo>
                  <a:lnTo>
                    <a:pt x="950595" y="1070229"/>
                  </a:lnTo>
                  <a:lnTo>
                    <a:pt x="950595" y="1124458"/>
                  </a:lnTo>
                  <a:lnTo>
                    <a:pt x="224282" y="1124458"/>
                  </a:lnTo>
                  <a:lnTo>
                    <a:pt x="224282" y="1070229"/>
                  </a:lnTo>
                  <a:lnTo>
                    <a:pt x="224282" y="1124458"/>
                  </a:lnTo>
                  <a:cubicBezTo>
                    <a:pt x="100711" y="1124331"/>
                    <a:pt x="0" y="1024509"/>
                    <a:pt x="0" y="900811"/>
                  </a:cubicBezTo>
                  <a:lnTo>
                    <a:pt x="0" y="223520"/>
                  </a:lnTo>
                  <a:lnTo>
                    <a:pt x="54229" y="223520"/>
                  </a:lnTo>
                  <a:lnTo>
                    <a:pt x="0" y="223520"/>
                  </a:lnTo>
                  <a:moveTo>
                    <a:pt x="108331" y="223520"/>
                  </a:moveTo>
                  <a:lnTo>
                    <a:pt x="108331" y="900811"/>
                  </a:lnTo>
                  <a:lnTo>
                    <a:pt x="54229" y="900811"/>
                  </a:lnTo>
                  <a:lnTo>
                    <a:pt x="108331" y="900811"/>
                  </a:lnTo>
                  <a:cubicBezTo>
                    <a:pt x="108331" y="964184"/>
                    <a:pt x="160020" y="1016000"/>
                    <a:pt x="224282" y="1016000"/>
                  </a:cubicBezTo>
                  <a:lnTo>
                    <a:pt x="950595" y="1016000"/>
                  </a:lnTo>
                  <a:cubicBezTo>
                    <a:pt x="1014857" y="1016000"/>
                    <a:pt x="1066546" y="964184"/>
                    <a:pt x="1066546" y="900811"/>
                  </a:cubicBezTo>
                  <a:lnTo>
                    <a:pt x="1066546" y="223520"/>
                  </a:lnTo>
                  <a:lnTo>
                    <a:pt x="1120775" y="223520"/>
                  </a:lnTo>
                  <a:lnTo>
                    <a:pt x="1066546" y="223520"/>
                  </a:lnTo>
                  <a:cubicBezTo>
                    <a:pt x="1066546" y="160147"/>
                    <a:pt x="1014857" y="108331"/>
                    <a:pt x="950595" y="108331"/>
                  </a:cubicBezTo>
                  <a:lnTo>
                    <a:pt x="224282" y="108331"/>
                  </a:lnTo>
                  <a:lnTo>
                    <a:pt x="224282" y="54229"/>
                  </a:lnTo>
                  <a:lnTo>
                    <a:pt x="224282" y="108331"/>
                  </a:lnTo>
                  <a:cubicBezTo>
                    <a:pt x="160020" y="108331"/>
                    <a:pt x="108331" y="160147"/>
                    <a:pt x="108331" y="223520"/>
                  </a:cubicBezTo>
                  <a:close/>
                </a:path>
              </a:pathLst>
            </a:custGeom>
            <a:solidFill>
              <a:srgbClr val="FF0000"/>
            </a:solidFill>
          </p:spPr>
        </p:sp>
      </p:grpSp>
      <p:grpSp>
        <p:nvGrpSpPr>
          <p:cNvPr id="112" name="Group 112"/>
          <p:cNvGrpSpPr/>
          <p:nvPr/>
        </p:nvGrpSpPr>
        <p:grpSpPr>
          <a:xfrm>
            <a:off x="11551461" y="4657722"/>
            <a:ext cx="1239091" cy="1185834"/>
            <a:chOff x="0" y="0"/>
            <a:chExt cx="1174842" cy="1124346"/>
          </a:xfrm>
        </p:grpSpPr>
        <p:sp>
          <p:nvSpPr>
            <p:cNvPr id="113" name="Freeform 113"/>
            <p:cNvSpPr/>
            <p:nvPr/>
          </p:nvSpPr>
          <p:spPr>
            <a:xfrm>
              <a:off x="0" y="0"/>
              <a:ext cx="1174877" cy="1124331"/>
            </a:xfrm>
            <a:custGeom>
              <a:avLst/>
              <a:gdLst/>
              <a:ahLst/>
              <a:cxnLst/>
              <a:rect l="l" t="t" r="r" b="b"/>
              <a:pathLst>
                <a:path w="1174877" h="1124331">
                  <a:moveTo>
                    <a:pt x="0" y="223520"/>
                  </a:moveTo>
                  <a:cubicBezTo>
                    <a:pt x="0" y="99822"/>
                    <a:pt x="100711" y="0"/>
                    <a:pt x="224282" y="0"/>
                  </a:cubicBezTo>
                  <a:lnTo>
                    <a:pt x="950595" y="0"/>
                  </a:lnTo>
                  <a:lnTo>
                    <a:pt x="950595" y="54229"/>
                  </a:lnTo>
                  <a:lnTo>
                    <a:pt x="950595" y="0"/>
                  </a:lnTo>
                  <a:lnTo>
                    <a:pt x="950595" y="54229"/>
                  </a:lnTo>
                  <a:lnTo>
                    <a:pt x="950595" y="0"/>
                  </a:lnTo>
                  <a:cubicBezTo>
                    <a:pt x="1074293" y="0"/>
                    <a:pt x="1174877" y="99822"/>
                    <a:pt x="1174877" y="223520"/>
                  </a:cubicBezTo>
                  <a:lnTo>
                    <a:pt x="1120648" y="223520"/>
                  </a:lnTo>
                  <a:lnTo>
                    <a:pt x="1174877" y="223520"/>
                  </a:lnTo>
                  <a:lnTo>
                    <a:pt x="1174877" y="900811"/>
                  </a:lnTo>
                  <a:lnTo>
                    <a:pt x="1120648" y="900811"/>
                  </a:lnTo>
                  <a:lnTo>
                    <a:pt x="1174877" y="900811"/>
                  </a:lnTo>
                  <a:cubicBezTo>
                    <a:pt x="1174877" y="1024509"/>
                    <a:pt x="1074166" y="1124331"/>
                    <a:pt x="950595" y="1124331"/>
                  </a:cubicBezTo>
                  <a:lnTo>
                    <a:pt x="950595" y="1070102"/>
                  </a:lnTo>
                  <a:lnTo>
                    <a:pt x="950595" y="1124331"/>
                  </a:lnTo>
                  <a:lnTo>
                    <a:pt x="224282" y="1124331"/>
                  </a:lnTo>
                  <a:lnTo>
                    <a:pt x="224282" y="1070102"/>
                  </a:lnTo>
                  <a:lnTo>
                    <a:pt x="224282" y="1124331"/>
                  </a:lnTo>
                  <a:cubicBezTo>
                    <a:pt x="100711" y="1124331"/>
                    <a:pt x="0" y="1024509"/>
                    <a:pt x="0" y="900811"/>
                  </a:cubicBezTo>
                  <a:lnTo>
                    <a:pt x="0" y="223520"/>
                  </a:lnTo>
                  <a:lnTo>
                    <a:pt x="54229" y="223520"/>
                  </a:lnTo>
                  <a:lnTo>
                    <a:pt x="0" y="223520"/>
                  </a:lnTo>
                  <a:moveTo>
                    <a:pt x="108331" y="223520"/>
                  </a:moveTo>
                  <a:lnTo>
                    <a:pt x="108331" y="900811"/>
                  </a:lnTo>
                  <a:lnTo>
                    <a:pt x="54229" y="900811"/>
                  </a:lnTo>
                  <a:lnTo>
                    <a:pt x="108331" y="900811"/>
                  </a:lnTo>
                  <a:cubicBezTo>
                    <a:pt x="108331" y="964184"/>
                    <a:pt x="160020" y="1016000"/>
                    <a:pt x="224282" y="1016000"/>
                  </a:cubicBezTo>
                  <a:lnTo>
                    <a:pt x="950595" y="1016000"/>
                  </a:lnTo>
                  <a:cubicBezTo>
                    <a:pt x="1014857" y="1016000"/>
                    <a:pt x="1066546" y="964184"/>
                    <a:pt x="1066546" y="900811"/>
                  </a:cubicBezTo>
                  <a:lnTo>
                    <a:pt x="1066546" y="223520"/>
                  </a:lnTo>
                  <a:cubicBezTo>
                    <a:pt x="1066546" y="160147"/>
                    <a:pt x="1014857" y="108331"/>
                    <a:pt x="950595" y="108331"/>
                  </a:cubicBezTo>
                  <a:lnTo>
                    <a:pt x="224282" y="108331"/>
                  </a:lnTo>
                  <a:lnTo>
                    <a:pt x="224282" y="54229"/>
                  </a:lnTo>
                  <a:lnTo>
                    <a:pt x="224282" y="108331"/>
                  </a:lnTo>
                  <a:cubicBezTo>
                    <a:pt x="160020" y="108331"/>
                    <a:pt x="108331" y="160147"/>
                    <a:pt x="108331" y="223520"/>
                  </a:cubicBezTo>
                  <a:close/>
                </a:path>
              </a:pathLst>
            </a:custGeom>
            <a:solidFill>
              <a:srgbClr val="FF0000"/>
            </a:solidFill>
          </p:spPr>
        </p:sp>
      </p:grpSp>
      <p:grpSp>
        <p:nvGrpSpPr>
          <p:cNvPr id="114" name="Group 114"/>
          <p:cNvGrpSpPr/>
          <p:nvPr/>
        </p:nvGrpSpPr>
        <p:grpSpPr>
          <a:xfrm>
            <a:off x="12944502" y="4657722"/>
            <a:ext cx="1239091" cy="1185834"/>
            <a:chOff x="0" y="0"/>
            <a:chExt cx="1174842" cy="1124346"/>
          </a:xfrm>
        </p:grpSpPr>
        <p:sp>
          <p:nvSpPr>
            <p:cNvPr id="115" name="Freeform 115"/>
            <p:cNvSpPr/>
            <p:nvPr/>
          </p:nvSpPr>
          <p:spPr>
            <a:xfrm>
              <a:off x="0" y="0"/>
              <a:ext cx="1174877" cy="1124331"/>
            </a:xfrm>
            <a:custGeom>
              <a:avLst/>
              <a:gdLst/>
              <a:ahLst/>
              <a:cxnLst/>
              <a:rect l="l" t="t" r="r" b="b"/>
              <a:pathLst>
                <a:path w="1174877" h="1124331">
                  <a:moveTo>
                    <a:pt x="0" y="223520"/>
                  </a:moveTo>
                  <a:cubicBezTo>
                    <a:pt x="0" y="99822"/>
                    <a:pt x="100711" y="0"/>
                    <a:pt x="224282" y="0"/>
                  </a:cubicBezTo>
                  <a:lnTo>
                    <a:pt x="950595" y="0"/>
                  </a:lnTo>
                  <a:lnTo>
                    <a:pt x="950595" y="54229"/>
                  </a:lnTo>
                  <a:lnTo>
                    <a:pt x="950595" y="0"/>
                  </a:lnTo>
                  <a:lnTo>
                    <a:pt x="950595" y="54229"/>
                  </a:lnTo>
                  <a:lnTo>
                    <a:pt x="950595" y="0"/>
                  </a:lnTo>
                  <a:cubicBezTo>
                    <a:pt x="1074293" y="0"/>
                    <a:pt x="1174877" y="99822"/>
                    <a:pt x="1174877" y="223520"/>
                  </a:cubicBezTo>
                  <a:lnTo>
                    <a:pt x="1120648" y="223520"/>
                  </a:lnTo>
                  <a:lnTo>
                    <a:pt x="1174877" y="223520"/>
                  </a:lnTo>
                  <a:lnTo>
                    <a:pt x="1174877" y="900811"/>
                  </a:lnTo>
                  <a:lnTo>
                    <a:pt x="1120648" y="900811"/>
                  </a:lnTo>
                  <a:lnTo>
                    <a:pt x="1174877" y="900811"/>
                  </a:lnTo>
                  <a:cubicBezTo>
                    <a:pt x="1174877" y="1024509"/>
                    <a:pt x="1074166" y="1124331"/>
                    <a:pt x="950595" y="1124331"/>
                  </a:cubicBezTo>
                  <a:lnTo>
                    <a:pt x="950595" y="1070102"/>
                  </a:lnTo>
                  <a:lnTo>
                    <a:pt x="950595" y="1124331"/>
                  </a:lnTo>
                  <a:lnTo>
                    <a:pt x="224282" y="1124331"/>
                  </a:lnTo>
                  <a:lnTo>
                    <a:pt x="224282" y="1070102"/>
                  </a:lnTo>
                  <a:lnTo>
                    <a:pt x="224282" y="1124331"/>
                  </a:lnTo>
                  <a:cubicBezTo>
                    <a:pt x="100711" y="1124331"/>
                    <a:pt x="0" y="1024509"/>
                    <a:pt x="0" y="900811"/>
                  </a:cubicBezTo>
                  <a:lnTo>
                    <a:pt x="0" y="223520"/>
                  </a:lnTo>
                  <a:lnTo>
                    <a:pt x="54229" y="223520"/>
                  </a:lnTo>
                  <a:lnTo>
                    <a:pt x="0" y="223520"/>
                  </a:lnTo>
                  <a:moveTo>
                    <a:pt x="108331" y="223520"/>
                  </a:moveTo>
                  <a:lnTo>
                    <a:pt x="108331" y="900811"/>
                  </a:lnTo>
                  <a:lnTo>
                    <a:pt x="54229" y="900811"/>
                  </a:lnTo>
                  <a:lnTo>
                    <a:pt x="108331" y="900811"/>
                  </a:lnTo>
                  <a:cubicBezTo>
                    <a:pt x="108331" y="964184"/>
                    <a:pt x="160020" y="1016000"/>
                    <a:pt x="224282" y="1016000"/>
                  </a:cubicBezTo>
                  <a:lnTo>
                    <a:pt x="950595" y="1016000"/>
                  </a:lnTo>
                  <a:cubicBezTo>
                    <a:pt x="1014857" y="1016000"/>
                    <a:pt x="1066546" y="964184"/>
                    <a:pt x="1066546" y="900811"/>
                  </a:cubicBezTo>
                  <a:lnTo>
                    <a:pt x="1066546" y="223520"/>
                  </a:lnTo>
                  <a:cubicBezTo>
                    <a:pt x="1066546" y="160147"/>
                    <a:pt x="1014857" y="108331"/>
                    <a:pt x="950595" y="108331"/>
                  </a:cubicBezTo>
                  <a:lnTo>
                    <a:pt x="224282" y="108331"/>
                  </a:lnTo>
                  <a:lnTo>
                    <a:pt x="224282" y="54229"/>
                  </a:lnTo>
                  <a:lnTo>
                    <a:pt x="224282" y="108331"/>
                  </a:lnTo>
                  <a:cubicBezTo>
                    <a:pt x="160020" y="108331"/>
                    <a:pt x="108331" y="160147"/>
                    <a:pt x="108331" y="223520"/>
                  </a:cubicBezTo>
                  <a:close/>
                </a:path>
              </a:pathLst>
            </a:custGeom>
            <a:solidFill>
              <a:srgbClr val="FF0000"/>
            </a:solidFill>
          </p:spPr>
        </p:sp>
      </p:grpSp>
      <p:grpSp>
        <p:nvGrpSpPr>
          <p:cNvPr id="116" name="Group 116"/>
          <p:cNvGrpSpPr/>
          <p:nvPr/>
        </p:nvGrpSpPr>
        <p:grpSpPr>
          <a:xfrm>
            <a:off x="14444700" y="4657722"/>
            <a:ext cx="1239091" cy="1185834"/>
            <a:chOff x="0" y="0"/>
            <a:chExt cx="1174842" cy="1124346"/>
          </a:xfrm>
        </p:grpSpPr>
        <p:sp>
          <p:nvSpPr>
            <p:cNvPr id="117" name="Freeform 117"/>
            <p:cNvSpPr/>
            <p:nvPr/>
          </p:nvSpPr>
          <p:spPr>
            <a:xfrm>
              <a:off x="0" y="0"/>
              <a:ext cx="1174877" cy="1124331"/>
            </a:xfrm>
            <a:custGeom>
              <a:avLst/>
              <a:gdLst/>
              <a:ahLst/>
              <a:cxnLst/>
              <a:rect l="l" t="t" r="r" b="b"/>
              <a:pathLst>
                <a:path w="1174877" h="1124331">
                  <a:moveTo>
                    <a:pt x="0" y="223520"/>
                  </a:moveTo>
                  <a:cubicBezTo>
                    <a:pt x="0" y="99822"/>
                    <a:pt x="100711" y="0"/>
                    <a:pt x="224282" y="0"/>
                  </a:cubicBezTo>
                  <a:lnTo>
                    <a:pt x="950595" y="0"/>
                  </a:lnTo>
                  <a:lnTo>
                    <a:pt x="950595" y="54229"/>
                  </a:lnTo>
                  <a:lnTo>
                    <a:pt x="950595" y="0"/>
                  </a:lnTo>
                  <a:lnTo>
                    <a:pt x="950595" y="54229"/>
                  </a:lnTo>
                  <a:lnTo>
                    <a:pt x="950595" y="0"/>
                  </a:lnTo>
                  <a:cubicBezTo>
                    <a:pt x="1074293" y="0"/>
                    <a:pt x="1174877" y="99822"/>
                    <a:pt x="1174877" y="223520"/>
                  </a:cubicBezTo>
                  <a:lnTo>
                    <a:pt x="1120648" y="223520"/>
                  </a:lnTo>
                  <a:lnTo>
                    <a:pt x="1174877" y="223520"/>
                  </a:lnTo>
                  <a:lnTo>
                    <a:pt x="1174877" y="900811"/>
                  </a:lnTo>
                  <a:lnTo>
                    <a:pt x="1120648" y="900811"/>
                  </a:lnTo>
                  <a:lnTo>
                    <a:pt x="1174877" y="900811"/>
                  </a:lnTo>
                  <a:cubicBezTo>
                    <a:pt x="1174877" y="1024509"/>
                    <a:pt x="1074166" y="1124331"/>
                    <a:pt x="950595" y="1124331"/>
                  </a:cubicBezTo>
                  <a:lnTo>
                    <a:pt x="950595" y="1070102"/>
                  </a:lnTo>
                  <a:lnTo>
                    <a:pt x="950595" y="1124331"/>
                  </a:lnTo>
                  <a:lnTo>
                    <a:pt x="224282" y="1124331"/>
                  </a:lnTo>
                  <a:lnTo>
                    <a:pt x="224282" y="1070102"/>
                  </a:lnTo>
                  <a:lnTo>
                    <a:pt x="224282" y="1124331"/>
                  </a:lnTo>
                  <a:cubicBezTo>
                    <a:pt x="100711" y="1124331"/>
                    <a:pt x="0" y="1024509"/>
                    <a:pt x="0" y="900811"/>
                  </a:cubicBezTo>
                  <a:lnTo>
                    <a:pt x="0" y="223520"/>
                  </a:lnTo>
                  <a:lnTo>
                    <a:pt x="54229" y="223520"/>
                  </a:lnTo>
                  <a:lnTo>
                    <a:pt x="0" y="223520"/>
                  </a:lnTo>
                  <a:moveTo>
                    <a:pt x="108331" y="223520"/>
                  </a:moveTo>
                  <a:lnTo>
                    <a:pt x="108331" y="900811"/>
                  </a:lnTo>
                  <a:lnTo>
                    <a:pt x="54229" y="900811"/>
                  </a:lnTo>
                  <a:lnTo>
                    <a:pt x="108331" y="900811"/>
                  </a:lnTo>
                  <a:cubicBezTo>
                    <a:pt x="108331" y="964184"/>
                    <a:pt x="160020" y="1016000"/>
                    <a:pt x="224282" y="1016000"/>
                  </a:cubicBezTo>
                  <a:lnTo>
                    <a:pt x="950595" y="1016000"/>
                  </a:lnTo>
                  <a:cubicBezTo>
                    <a:pt x="1014857" y="1016000"/>
                    <a:pt x="1066546" y="964184"/>
                    <a:pt x="1066546" y="900811"/>
                  </a:cubicBezTo>
                  <a:lnTo>
                    <a:pt x="1066546" y="223520"/>
                  </a:lnTo>
                  <a:cubicBezTo>
                    <a:pt x="1066546" y="160147"/>
                    <a:pt x="1014857" y="108331"/>
                    <a:pt x="950595" y="108331"/>
                  </a:cubicBezTo>
                  <a:lnTo>
                    <a:pt x="224282" y="108331"/>
                  </a:lnTo>
                  <a:lnTo>
                    <a:pt x="224282" y="54229"/>
                  </a:lnTo>
                  <a:lnTo>
                    <a:pt x="224282" y="108331"/>
                  </a:lnTo>
                  <a:cubicBezTo>
                    <a:pt x="160020" y="108331"/>
                    <a:pt x="108331" y="160147"/>
                    <a:pt x="108331" y="223520"/>
                  </a:cubicBezTo>
                  <a:close/>
                </a:path>
              </a:pathLst>
            </a:custGeom>
            <a:solidFill>
              <a:srgbClr val="FF0000"/>
            </a:solidFill>
          </p:spPr>
        </p:sp>
      </p:grpSp>
      <p:grpSp>
        <p:nvGrpSpPr>
          <p:cNvPr id="118" name="Group 118"/>
          <p:cNvGrpSpPr/>
          <p:nvPr/>
        </p:nvGrpSpPr>
        <p:grpSpPr>
          <a:xfrm>
            <a:off x="8658222" y="6479391"/>
            <a:ext cx="1239092" cy="1185834"/>
            <a:chOff x="0" y="0"/>
            <a:chExt cx="1174842" cy="1124346"/>
          </a:xfrm>
        </p:grpSpPr>
        <p:sp>
          <p:nvSpPr>
            <p:cNvPr id="119" name="Freeform 119"/>
            <p:cNvSpPr/>
            <p:nvPr/>
          </p:nvSpPr>
          <p:spPr>
            <a:xfrm>
              <a:off x="0" y="0"/>
              <a:ext cx="1174877" cy="1124331"/>
            </a:xfrm>
            <a:custGeom>
              <a:avLst/>
              <a:gdLst/>
              <a:ahLst/>
              <a:cxnLst/>
              <a:rect l="l" t="t" r="r" b="b"/>
              <a:pathLst>
                <a:path w="1174877" h="1124331">
                  <a:moveTo>
                    <a:pt x="0" y="223520"/>
                  </a:moveTo>
                  <a:cubicBezTo>
                    <a:pt x="0" y="99822"/>
                    <a:pt x="100711" y="0"/>
                    <a:pt x="224282" y="0"/>
                  </a:cubicBezTo>
                  <a:lnTo>
                    <a:pt x="950595" y="0"/>
                  </a:lnTo>
                  <a:lnTo>
                    <a:pt x="950595" y="54229"/>
                  </a:lnTo>
                  <a:lnTo>
                    <a:pt x="950595" y="0"/>
                  </a:lnTo>
                  <a:lnTo>
                    <a:pt x="950595" y="54229"/>
                  </a:lnTo>
                  <a:lnTo>
                    <a:pt x="950595" y="0"/>
                  </a:lnTo>
                  <a:cubicBezTo>
                    <a:pt x="1074293" y="0"/>
                    <a:pt x="1174877" y="99822"/>
                    <a:pt x="1174877" y="223520"/>
                  </a:cubicBezTo>
                  <a:lnTo>
                    <a:pt x="1120648" y="223520"/>
                  </a:lnTo>
                  <a:lnTo>
                    <a:pt x="1174877" y="223520"/>
                  </a:lnTo>
                  <a:lnTo>
                    <a:pt x="1174877" y="900811"/>
                  </a:lnTo>
                  <a:lnTo>
                    <a:pt x="1120648" y="900811"/>
                  </a:lnTo>
                  <a:lnTo>
                    <a:pt x="1174877" y="900811"/>
                  </a:lnTo>
                  <a:cubicBezTo>
                    <a:pt x="1174877" y="1024509"/>
                    <a:pt x="1074166" y="1124331"/>
                    <a:pt x="950595" y="1124331"/>
                  </a:cubicBezTo>
                  <a:lnTo>
                    <a:pt x="950595" y="1070102"/>
                  </a:lnTo>
                  <a:lnTo>
                    <a:pt x="950595" y="1124331"/>
                  </a:lnTo>
                  <a:lnTo>
                    <a:pt x="224282" y="1124331"/>
                  </a:lnTo>
                  <a:lnTo>
                    <a:pt x="224282" y="1070102"/>
                  </a:lnTo>
                  <a:lnTo>
                    <a:pt x="224282" y="1124331"/>
                  </a:lnTo>
                  <a:cubicBezTo>
                    <a:pt x="100711" y="1124331"/>
                    <a:pt x="0" y="1024509"/>
                    <a:pt x="0" y="900811"/>
                  </a:cubicBezTo>
                  <a:lnTo>
                    <a:pt x="0" y="223520"/>
                  </a:lnTo>
                  <a:lnTo>
                    <a:pt x="54229" y="223520"/>
                  </a:lnTo>
                  <a:lnTo>
                    <a:pt x="0" y="223520"/>
                  </a:lnTo>
                  <a:moveTo>
                    <a:pt x="108331" y="223520"/>
                  </a:moveTo>
                  <a:lnTo>
                    <a:pt x="108331" y="900811"/>
                  </a:lnTo>
                  <a:lnTo>
                    <a:pt x="54229" y="900811"/>
                  </a:lnTo>
                  <a:lnTo>
                    <a:pt x="108331" y="900811"/>
                  </a:lnTo>
                  <a:cubicBezTo>
                    <a:pt x="108331" y="964184"/>
                    <a:pt x="160020" y="1016000"/>
                    <a:pt x="224282" y="1016000"/>
                  </a:cubicBezTo>
                  <a:lnTo>
                    <a:pt x="950595" y="1016000"/>
                  </a:lnTo>
                  <a:cubicBezTo>
                    <a:pt x="1014857" y="1016000"/>
                    <a:pt x="1066546" y="964184"/>
                    <a:pt x="1066546" y="900811"/>
                  </a:cubicBezTo>
                  <a:lnTo>
                    <a:pt x="1066546" y="223520"/>
                  </a:lnTo>
                  <a:cubicBezTo>
                    <a:pt x="1066546" y="160147"/>
                    <a:pt x="1014857" y="108331"/>
                    <a:pt x="950595" y="108331"/>
                  </a:cubicBezTo>
                  <a:lnTo>
                    <a:pt x="224282" y="108331"/>
                  </a:lnTo>
                  <a:lnTo>
                    <a:pt x="224282" y="54229"/>
                  </a:lnTo>
                  <a:lnTo>
                    <a:pt x="224282" y="108331"/>
                  </a:lnTo>
                  <a:cubicBezTo>
                    <a:pt x="160020" y="108331"/>
                    <a:pt x="108331" y="160147"/>
                    <a:pt x="108331" y="223520"/>
                  </a:cubicBezTo>
                  <a:close/>
                </a:path>
              </a:pathLst>
            </a:custGeom>
            <a:solidFill>
              <a:srgbClr val="FF0000"/>
            </a:solidFill>
          </p:spPr>
        </p:sp>
      </p:grpSp>
      <p:grpSp>
        <p:nvGrpSpPr>
          <p:cNvPr id="120" name="Group 120"/>
          <p:cNvGrpSpPr/>
          <p:nvPr/>
        </p:nvGrpSpPr>
        <p:grpSpPr>
          <a:xfrm>
            <a:off x="10078271" y="6479375"/>
            <a:ext cx="1239091" cy="1185834"/>
            <a:chOff x="0" y="0"/>
            <a:chExt cx="1174842" cy="1124346"/>
          </a:xfrm>
        </p:grpSpPr>
        <p:sp>
          <p:nvSpPr>
            <p:cNvPr id="121" name="Freeform 121"/>
            <p:cNvSpPr/>
            <p:nvPr/>
          </p:nvSpPr>
          <p:spPr>
            <a:xfrm>
              <a:off x="0" y="0"/>
              <a:ext cx="1174877" cy="1124331"/>
            </a:xfrm>
            <a:custGeom>
              <a:avLst/>
              <a:gdLst/>
              <a:ahLst/>
              <a:cxnLst/>
              <a:rect l="l" t="t" r="r" b="b"/>
              <a:pathLst>
                <a:path w="1174877" h="1124331">
                  <a:moveTo>
                    <a:pt x="0" y="223520"/>
                  </a:moveTo>
                  <a:cubicBezTo>
                    <a:pt x="0" y="99822"/>
                    <a:pt x="100711" y="0"/>
                    <a:pt x="224282" y="0"/>
                  </a:cubicBezTo>
                  <a:lnTo>
                    <a:pt x="950595" y="0"/>
                  </a:lnTo>
                  <a:lnTo>
                    <a:pt x="950595" y="54229"/>
                  </a:lnTo>
                  <a:lnTo>
                    <a:pt x="950595" y="0"/>
                  </a:lnTo>
                  <a:lnTo>
                    <a:pt x="950595" y="54229"/>
                  </a:lnTo>
                  <a:lnTo>
                    <a:pt x="950595" y="0"/>
                  </a:lnTo>
                  <a:cubicBezTo>
                    <a:pt x="1074293" y="0"/>
                    <a:pt x="1174877" y="99822"/>
                    <a:pt x="1174877" y="223520"/>
                  </a:cubicBezTo>
                  <a:lnTo>
                    <a:pt x="1120648" y="223520"/>
                  </a:lnTo>
                  <a:lnTo>
                    <a:pt x="1174877" y="223520"/>
                  </a:lnTo>
                  <a:lnTo>
                    <a:pt x="1174877" y="900811"/>
                  </a:lnTo>
                  <a:lnTo>
                    <a:pt x="1120648" y="900811"/>
                  </a:lnTo>
                  <a:lnTo>
                    <a:pt x="1174877" y="900811"/>
                  </a:lnTo>
                  <a:cubicBezTo>
                    <a:pt x="1174877" y="1024509"/>
                    <a:pt x="1074166" y="1124331"/>
                    <a:pt x="950595" y="1124331"/>
                  </a:cubicBezTo>
                  <a:lnTo>
                    <a:pt x="950595" y="1070102"/>
                  </a:lnTo>
                  <a:lnTo>
                    <a:pt x="950595" y="1124331"/>
                  </a:lnTo>
                  <a:lnTo>
                    <a:pt x="224282" y="1124331"/>
                  </a:lnTo>
                  <a:lnTo>
                    <a:pt x="224282" y="1070102"/>
                  </a:lnTo>
                  <a:lnTo>
                    <a:pt x="224282" y="1124331"/>
                  </a:lnTo>
                  <a:cubicBezTo>
                    <a:pt x="100711" y="1124331"/>
                    <a:pt x="0" y="1024509"/>
                    <a:pt x="0" y="900811"/>
                  </a:cubicBezTo>
                  <a:lnTo>
                    <a:pt x="0" y="223520"/>
                  </a:lnTo>
                  <a:lnTo>
                    <a:pt x="54229" y="223520"/>
                  </a:lnTo>
                  <a:lnTo>
                    <a:pt x="0" y="223520"/>
                  </a:lnTo>
                  <a:moveTo>
                    <a:pt x="108331" y="223520"/>
                  </a:moveTo>
                  <a:lnTo>
                    <a:pt x="108331" y="900811"/>
                  </a:lnTo>
                  <a:lnTo>
                    <a:pt x="54229" y="900811"/>
                  </a:lnTo>
                  <a:lnTo>
                    <a:pt x="108331" y="900811"/>
                  </a:lnTo>
                  <a:cubicBezTo>
                    <a:pt x="108331" y="964184"/>
                    <a:pt x="160020" y="1016000"/>
                    <a:pt x="224282" y="1016000"/>
                  </a:cubicBezTo>
                  <a:lnTo>
                    <a:pt x="950595" y="1016000"/>
                  </a:lnTo>
                  <a:cubicBezTo>
                    <a:pt x="1014857" y="1016000"/>
                    <a:pt x="1066546" y="964184"/>
                    <a:pt x="1066546" y="900811"/>
                  </a:cubicBezTo>
                  <a:lnTo>
                    <a:pt x="1066546" y="223520"/>
                  </a:lnTo>
                  <a:cubicBezTo>
                    <a:pt x="1066546" y="160147"/>
                    <a:pt x="1014857" y="108331"/>
                    <a:pt x="950595" y="108331"/>
                  </a:cubicBezTo>
                  <a:lnTo>
                    <a:pt x="224282" y="108331"/>
                  </a:lnTo>
                  <a:lnTo>
                    <a:pt x="224282" y="54229"/>
                  </a:lnTo>
                  <a:lnTo>
                    <a:pt x="224282" y="108331"/>
                  </a:lnTo>
                  <a:cubicBezTo>
                    <a:pt x="160020" y="108331"/>
                    <a:pt x="108331" y="160147"/>
                    <a:pt x="108331" y="223520"/>
                  </a:cubicBezTo>
                  <a:close/>
                </a:path>
              </a:pathLst>
            </a:custGeom>
            <a:solidFill>
              <a:srgbClr val="FF0000"/>
            </a:solidFill>
          </p:spPr>
        </p:sp>
      </p:grpSp>
      <p:grpSp>
        <p:nvGrpSpPr>
          <p:cNvPr id="122" name="Group 122"/>
          <p:cNvGrpSpPr/>
          <p:nvPr/>
        </p:nvGrpSpPr>
        <p:grpSpPr>
          <a:xfrm>
            <a:off x="11458675" y="6479383"/>
            <a:ext cx="1293027" cy="1185834"/>
            <a:chOff x="0" y="0"/>
            <a:chExt cx="1225981" cy="1124346"/>
          </a:xfrm>
        </p:grpSpPr>
        <p:sp>
          <p:nvSpPr>
            <p:cNvPr id="123" name="Freeform 123"/>
            <p:cNvSpPr/>
            <p:nvPr/>
          </p:nvSpPr>
          <p:spPr>
            <a:xfrm>
              <a:off x="0" y="0"/>
              <a:ext cx="1226058" cy="1124331"/>
            </a:xfrm>
            <a:custGeom>
              <a:avLst/>
              <a:gdLst/>
              <a:ahLst/>
              <a:cxnLst/>
              <a:rect l="l" t="t" r="r" b="b"/>
              <a:pathLst>
                <a:path w="1226058" h="1124331">
                  <a:moveTo>
                    <a:pt x="0" y="223520"/>
                  </a:moveTo>
                  <a:cubicBezTo>
                    <a:pt x="0" y="99568"/>
                    <a:pt x="101219" y="0"/>
                    <a:pt x="225044" y="0"/>
                  </a:cubicBezTo>
                  <a:lnTo>
                    <a:pt x="1001014" y="0"/>
                  </a:lnTo>
                  <a:lnTo>
                    <a:pt x="1001014" y="54229"/>
                  </a:lnTo>
                  <a:lnTo>
                    <a:pt x="1001014" y="0"/>
                  </a:lnTo>
                  <a:lnTo>
                    <a:pt x="1001014" y="54229"/>
                  </a:lnTo>
                  <a:lnTo>
                    <a:pt x="1001014" y="0"/>
                  </a:lnTo>
                  <a:cubicBezTo>
                    <a:pt x="1124839" y="0"/>
                    <a:pt x="1226058" y="99568"/>
                    <a:pt x="1226058" y="223520"/>
                  </a:cubicBezTo>
                  <a:lnTo>
                    <a:pt x="1171829" y="223520"/>
                  </a:lnTo>
                  <a:lnTo>
                    <a:pt x="1226058" y="223520"/>
                  </a:lnTo>
                  <a:lnTo>
                    <a:pt x="1226058" y="900811"/>
                  </a:lnTo>
                  <a:lnTo>
                    <a:pt x="1171829" y="900811"/>
                  </a:lnTo>
                  <a:lnTo>
                    <a:pt x="1226058" y="900811"/>
                  </a:lnTo>
                  <a:cubicBezTo>
                    <a:pt x="1226058" y="1024763"/>
                    <a:pt x="1124839" y="1124331"/>
                    <a:pt x="1001014" y="1124331"/>
                  </a:cubicBezTo>
                  <a:lnTo>
                    <a:pt x="1001014" y="1070102"/>
                  </a:lnTo>
                  <a:lnTo>
                    <a:pt x="1001014" y="1124331"/>
                  </a:lnTo>
                  <a:lnTo>
                    <a:pt x="225044" y="1124331"/>
                  </a:lnTo>
                  <a:lnTo>
                    <a:pt x="225044" y="1070102"/>
                  </a:lnTo>
                  <a:lnTo>
                    <a:pt x="225044" y="1124331"/>
                  </a:lnTo>
                  <a:cubicBezTo>
                    <a:pt x="101219" y="1124331"/>
                    <a:pt x="0" y="1024763"/>
                    <a:pt x="0" y="900811"/>
                  </a:cubicBezTo>
                  <a:lnTo>
                    <a:pt x="0" y="223520"/>
                  </a:lnTo>
                  <a:lnTo>
                    <a:pt x="54229" y="223520"/>
                  </a:lnTo>
                  <a:lnTo>
                    <a:pt x="0" y="223520"/>
                  </a:lnTo>
                  <a:moveTo>
                    <a:pt x="108331" y="223520"/>
                  </a:moveTo>
                  <a:lnTo>
                    <a:pt x="108331" y="900811"/>
                  </a:lnTo>
                  <a:lnTo>
                    <a:pt x="54229" y="900811"/>
                  </a:lnTo>
                  <a:lnTo>
                    <a:pt x="108331" y="900811"/>
                  </a:lnTo>
                  <a:cubicBezTo>
                    <a:pt x="108331" y="963930"/>
                    <a:pt x="160147" y="1016000"/>
                    <a:pt x="224917" y="1016000"/>
                  </a:cubicBezTo>
                  <a:lnTo>
                    <a:pt x="1000887" y="1016000"/>
                  </a:lnTo>
                  <a:cubicBezTo>
                    <a:pt x="1065784" y="1016000"/>
                    <a:pt x="1117600" y="963930"/>
                    <a:pt x="1117600" y="900811"/>
                  </a:cubicBezTo>
                  <a:lnTo>
                    <a:pt x="1117600" y="223520"/>
                  </a:lnTo>
                  <a:cubicBezTo>
                    <a:pt x="1117600" y="160401"/>
                    <a:pt x="1065784" y="108331"/>
                    <a:pt x="1001014" y="108331"/>
                  </a:cubicBezTo>
                  <a:lnTo>
                    <a:pt x="225044" y="108331"/>
                  </a:lnTo>
                  <a:lnTo>
                    <a:pt x="225044" y="54229"/>
                  </a:lnTo>
                  <a:lnTo>
                    <a:pt x="225044" y="108331"/>
                  </a:lnTo>
                  <a:cubicBezTo>
                    <a:pt x="160147" y="108331"/>
                    <a:pt x="108458" y="160274"/>
                    <a:pt x="108458" y="223520"/>
                  </a:cubicBezTo>
                  <a:close/>
                </a:path>
              </a:pathLst>
            </a:custGeom>
            <a:solidFill>
              <a:srgbClr val="FF0000"/>
            </a:solidFill>
          </p:spPr>
        </p:sp>
      </p:grpSp>
      <p:grpSp>
        <p:nvGrpSpPr>
          <p:cNvPr id="124" name="Group 124"/>
          <p:cNvGrpSpPr/>
          <p:nvPr/>
        </p:nvGrpSpPr>
        <p:grpSpPr>
          <a:xfrm>
            <a:off x="12944502" y="6479391"/>
            <a:ext cx="1239091" cy="1185834"/>
            <a:chOff x="0" y="0"/>
            <a:chExt cx="1174842" cy="1124346"/>
          </a:xfrm>
        </p:grpSpPr>
        <p:sp>
          <p:nvSpPr>
            <p:cNvPr id="125" name="Freeform 125"/>
            <p:cNvSpPr/>
            <p:nvPr/>
          </p:nvSpPr>
          <p:spPr>
            <a:xfrm>
              <a:off x="0" y="0"/>
              <a:ext cx="1174877" cy="1124331"/>
            </a:xfrm>
            <a:custGeom>
              <a:avLst/>
              <a:gdLst/>
              <a:ahLst/>
              <a:cxnLst/>
              <a:rect l="l" t="t" r="r" b="b"/>
              <a:pathLst>
                <a:path w="1174877" h="1124331">
                  <a:moveTo>
                    <a:pt x="0" y="223520"/>
                  </a:moveTo>
                  <a:cubicBezTo>
                    <a:pt x="0" y="99822"/>
                    <a:pt x="100711" y="0"/>
                    <a:pt x="224282" y="0"/>
                  </a:cubicBezTo>
                  <a:lnTo>
                    <a:pt x="950595" y="0"/>
                  </a:lnTo>
                  <a:lnTo>
                    <a:pt x="950595" y="54229"/>
                  </a:lnTo>
                  <a:lnTo>
                    <a:pt x="950595" y="0"/>
                  </a:lnTo>
                  <a:lnTo>
                    <a:pt x="950595" y="54229"/>
                  </a:lnTo>
                  <a:lnTo>
                    <a:pt x="950595" y="0"/>
                  </a:lnTo>
                  <a:cubicBezTo>
                    <a:pt x="1074293" y="0"/>
                    <a:pt x="1174877" y="99822"/>
                    <a:pt x="1174877" y="223520"/>
                  </a:cubicBezTo>
                  <a:lnTo>
                    <a:pt x="1120648" y="223520"/>
                  </a:lnTo>
                  <a:lnTo>
                    <a:pt x="1174877" y="223520"/>
                  </a:lnTo>
                  <a:lnTo>
                    <a:pt x="1174877" y="900811"/>
                  </a:lnTo>
                  <a:lnTo>
                    <a:pt x="1120648" y="900811"/>
                  </a:lnTo>
                  <a:lnTo>
                    <a:pt x="1174877" y="900811"/>
                  </a:lnTo>
                  <a:cubicBezTo>
                    <a:pt x="1174877" y="1024509"/>
                    <a:pt x="1074166" y="1124331"/>
                    <a:pt x="950595" y="1124331"/>
                  </a:cubicBezTo>
                  <a:lnTo>
                    <a:pt x="950595" y="1070102"/>
                  </a:lnTo>
                  <a:lnTo>
                    <a:pt x="950595" y="1124331"/>
                  </a:lnTo>
                  <a:lnTo>
                    <a:pt x="224282" y="1124331"/>
                  </a:lnTo>
                  <a:lnTo>
                    <a:pt x="224282" y="1070102"/>
                  </a:lnTo>
                  <a:lnTo>
                    <a:pt x="224282" y="1124331"/>
                  </a:lnTo>
                  <a:cubicBezTo>
                    <a:pt x="100711" y="1124331"/>
                    <a:pt x="0" y="1024509"/>
                    <a:pt x="0" y="900811"/>
                  </a:cubicBezTo>
                  <a:lnTo>
                    <a:pt x="0" y="223520"/>
                  </a:lnTo>
                  <a:lnTo>
                    <a:pt x="54229" y="223520"/>
                  </a:lnTo>
                  <a:lnTo>
                    <a:pt x="0" y="223520"/>
                  </a:lnTo>
                  <a:moveTo>
                    <a:pt x="108331" y="223520"/>
                  </a:moveTo>
                  <a:lnTo>
                    <a:pt x="108331" y="900811"/>
                  </a:lnTo>
                  <a:lnTo>
                    <a:pt x="54229" y="900811"/>
                  </a:lnTo>
                  <a:lnTo>
                    <a:pt x="108331" y="900811"/>
                  </a:lnTo>
                  <a:cubicBezTo>
                    <a:pt x="108331" y="964184"/>
                    <a:pt x="160020" y="1016000"/>
                    <a:pt x="224282" y="1016000"/>
                  </a:cubicBezTo>
                  <a:lnTo>
                    <a:pt x="950595" y="1016000"/>
                  </a:lnTo>
                  <a:cubicBezTo>
                    <a:pt x="1014857" y="1016000"/>
                    <a:pt x="1066546" y="964184"/>
                    <a:pt x="1066546" y="900811"/>
                  </a:cubicBezTo>
                  <a:lnTo>
                    <a:pt x="1066546" y="223520"/>
                  </a:lnTo>
                  <a:cubicBezTo>
                    <a:pt x="1066546" y="160147"/>
                    <a:pt x="1014857" y="108331"/>
                    <a:pt x="950595" y="108331"/>
                  </a:cubicBezTo>
                  <a:lnTo>
                    <a:pt x="224282" y="108331"/>
                  </a:lnTo>
                  <a:lnTo>
                    <a:pt x="224282" y="54229"/>
                  </a:lnTo>
                  <a:lnTo>
                    <a:pt x="224282" y="108331"/>
                  </a:lnTo>
                  <a:cubicBezTo>
                    <a:pt x="160020" y="108331"/>
                    <a:pt x="108331" y="160147"/>
                    <a:pt x="108331" y="223520"/>
                  </a:cubicBezTo>
                  <a:close/>
                </a:path>
              </a:pathLst>
            </a:custGeom>
            <a:solidFill>
              <a:srgbClr val="FF0000"/>
            </a:solidFill>
          </p:spPr>
        </p:sp>
      </p:grpSp>
      <p:grpSp>
        <p:nvGrpSpPr>
          <p:cNvPr id="126" name="Group 126"/>
          <p:cNvGrpSpPr/>
          <p:nvPr/>
        </p:nvGrpSpPr>
        <p:grpSpPr>
          <a:xfrm>
            <a:off x="14372795" y="6450826"/>
            <a:ext cx="1293027" cy="1185834"/>
            <a:chOff x="0" y="0"/>
            <a:chExt cx="1225981" cy="1124346"/>
          </a:xfrm>
        </p:grpSpPr>
        <p:sp>
          <p:nvSpPr>
            <p:cNvPr id="127" name="Freeform 127"/>
            <p:cNvSpPr/>
            <p:nvPr/>
          </p:nvSpPr>
          <p:spPr>
            <a:xfrm>
              <a:off x="0" y="0"/>
              <a:ext cx="1226058" cy="1124331"/>
            </a:xfrm>
            <a:custGeom>
              <a:avLst/>
              <a:gdLst/>
              <a:ahLst/>
              <a:cxnLst/>
              <a:rect l="l" t="t" r="r" b="b"/>
              <a:pathLst>
                <a:path w="1226058" h="1124331">
                  <a:moveTo>
                    <a:pt x="0" y="223520"/>
                  </a:moveTo>
                  <a:cubicBezTo>
                    <a:pt x="0" y="99568"/>
                    <a:pt x="101219" y="0"/>
                    <a:pt x="225044" y="0"/>
                  </a:cubicBezTo>
                  <a:lnTo>
                    <a:pt x="1001014" y="0"/>
                  </a:lnTo>
                  <a:lnTo>
                    <a:pt x="1001014" y="54229"/>
                  </a:lnTo>
                  <a:lnTo>
                    <a:pt x="1001014" y="0"/>
                  </a:lnTo>
                  <a:lnTo>
                    <a:pt x="1001014" y="54229"/>
                  </a:lnTo>
                  <a:lnTo>
                    <a:pt x="1001014" y="0"/>
                  </a:lnTo>
                  <a:cubicBezTo>
                    <a:pt x="1124839" y="0"/>
                    <a:pt x="1226058" y="99568"/>
                    <a:pt x="1226058" y="223520"/>
                  </a:cubicBezTo>
                  <a:lnTo>
                    <a:pt x="1171829" y="223520"/>
                  </a:lnTo>
                  <a:lnTo>
                    <a:pt x="1226058" y="223520"/>
                  </a:lnTo>
                  <a:lnTo>
                    <a:pt x="1226058" y="900811"/>
                  </a:lnTo>
                  <a:lnTo>
                    <a:pt x="1171829" y="900811"/>
                  </a:lnTo>
                  <a:lnTo>
                    <a:pt x="1226058" y="900811"/>
                  </a:lnTo>
                  <a:cubicBezTo>
                    <a:pt x="1226058" y="1024763"/>
                    <a:pt x="1124839" y="1124331"/>
                    <a:pt x="1001014" y="1124331"/>
                  </a:cubicBezTo>
                  <a:lnTo>
                    <a:pt x="1001014" y="1070102"/>
                  </a:lnTo>
                  <a:lnTo>
                    <a:pt x="1001014" y="1124331"/>
                  </a:lnTo>
                  <a:lnTo>
                    <a:pt x="225044" y="1124331"/>
                  </a:lnTo>
                  <a:lnTo>
                    <a:pt x="225044" y="1070102"/>
                  </a:lnTo>
                  <a:lnTo>
                    <a:pt x="225044" y="1124331"/>
                  </a:lnTo>
                  <a:cubicBezTo>
                    <a:pt x="101219" y="1124331"/>
                    <a:pt x="0" y="1024763"/>
                    <a:pt x="0" y="900811"/>
                  </a:cubicBezTo>
                  <a:lnTo>
                    <a:pt x="0" y="223520"/>
                  </a:lnTo>
                  <a:lnTo>
                    <a:pt x="54229" y="223520"/>
                  </a:lnTo>
                  <a:lnTo>
                    <a:pt x="0" y="223520"/>
                  </a:lnTo>
                  <a:moveTo>
                    <a:pt x="108331" y="223520"/>
                  </a:moveTo>
                  <a:lnTo>
                    <a:pt x="108331" y="900811"/>
                  </a:lnTo>
                  <a:lnTo>
                    <a:pt x="54229" y="900811"/>
                  </a:lnTo>
                  <a:lnTo>
                    <a:pt x="108331" y="900811"/>
                  </a:lnTo>
                  <a:cubicBezTo>
                    <a:pt x="108331" y="963930"/>
                    <a:pt x="160147" y="1016000"/>
                    <a:pt x="224917" y="1016000"/>
                  </a:cubicBezTo>
                  <a:lnTo>
                    <a:pt x="1000887" y="1016000"/>
                  </a:lnTo>
                  <a:cubicBezTo>
                    <a:pt x="1065784" y="1016000"/>
                    <a:pt x="1117600" y="963930"/>
                    <a:pt x="1117600" y="900811"/>
                  </a:cubicBezTo>
                  <a:lnTo>
                    <a:pt x="1117600" y="223520"/>
                  </a:lnTo>
                  <a:cubicBezTo>
                    <a:pt x="1117600" y="160401"/>
                    <a:pt x="1065784" y="108331"/>
                    <a:pt x="1001014" y="108331"/>
                  </a:cubicBezTo>
                  <a:lnTo>
                    <a:pt x="225044" y="108331"/>
                  </a:lnTo>
                  <a:lnTo>
                    <a:pt x="225044" y="54229"/>
                  </a:lnTo>
                  <a:lnTo>
                    <a:pt x="225044" y="108331"/>
                  </a:lnTo>
                  <a:cubicBezTo>
                    <a:pt x="160147" y="108331"/>
                    <a:pt x="108458" y="160274"/>
                    <a:pt x="108458" y="223520"/>
                  </a:cubicBezTo>
                  <a:close/>
                </a:path>
              </a:pathLst>
            </a:custGeom>
            <a:solidFill>
              <a:srgbClr val="FF0000"/>
            </a:solidFill>
          </p:spPr>
        </p:sp>
      </p:grpSp>
      <p:grpSp>
        <p:nvGrpSpPr>
          <p:cNvPr id="128" name="Group 128"/>
          <p:cNvGrpSpPr/>
          <p:nvPr/>
        </p:nvGrpSpPr>
        <p:grpSpPr>
          <a:xfrm>
            <a:off x="8658222" y="800070"/>
            <a:ext cx="1239092" cy="1185834"/>
            <a:chOff x="0" y="0"/>
            <a:chExt cx="1174842" cy="1124346"/>
          </a:xfrm>
        </p:grpSpPr>
        <p:sp>
          <p:nvSpPr>
            <p:cNvPr id="129" name="Freeform 129"/>
            <p:cNvSpPr/>
            <p:nvPr/>
          </p:nvSpPr>
          <p:spPr>
            <a:xfrm>
              <a:off x="0" y="0"/>
              <a:ext cx="1174877" cy="1124331"/>
            </a:xfrm>
            <a:custGeom>
              <a:avLst/>
              <a:gdLst/>
              <a:ahLst/>
              <a:cxnLst/>
              <a:rect l="l" t="t" r="r" b="b"/>
              <a:pathLst>
                <a:path w="1174877" h="1124331">
                  <a:moveTo>
                    <a:pt x="0" y="223520"/>
                  </a:moveTo>
                  <a:cubicBezTo>
                    <a:pt x="0" y="99822"/>
                    <a:pt x="100711" y="0"/>
                    <a:pt x="224282" y="0"/>
                  </a:cubicBezTo>
                  <a:lnTo>
                    <a:pt x="950595" y="0"/>
                  </a:lnTo>
                  <a:lnTo>
                    <a:pt x="950595" y="54229"/>
                  </a:lnTo>
                  <a:lnTo>
                    <a:pt x="950595" y="0"/>
                  </a:lnTo>
                  <a:lnTo>
                    <a:pt x="950595" y="54229"/>
                  </a:lnTo>
                  <a:lnTo>
                    <a:pt x="950595" y="0"/>
                  </a:lnTo>
                  <a:cubicBezTo>
                    <a:pt x="1074293" y="0"/>
                    <a:pt x="1174877" y="99822"/>
                    <a:pt x="1174877" y="223520"/>
                  </a:cubicBezTo>
                  <a:lnTo>
                    <a:pt x="1120648" y="223520"/>
                  </a:lnTo>
                  <a:lnTo>
                    <a:pt x="1174877" y="223520"/>
                  </a:lnTo>
                  <a:lnTo>
                    <a:pt x="1174877" y="900811"/>
                  </a:lnTo>
                  <a:lnTo>
                    <a:pt x="1120648" y="900811"/>
                  </a:lnTo>
                  <a:lnTo>
                    <a:pt x="1174877" y="900811"/>
                  </a:lnTo>
                  <a:cubicBezTo>
                    <a:pt x="1174877" y="1024509"/>
                    <a:pt x="1074166" y="1124331"/>
                    <a:pt x="950595" y="1124331"/>
                  </a:cubicBezTo>
                  <a:lnTo>
                    <a:pt x="950595" y="1070102"/>
                  </a:lnTo>
                  <a:lnTo>
                    <a:pt x="950595" y="1124331"/>
                  </a:lnTo>
                  <a:lnTo>
                    <a:pt x="224282" y="1124331"/>
                  </a:lnTo>
                  <a:lnTo>
                    <a:pt x="224282" y="1070102"/>
                  </a:lnTo>
                  <a:lnTo>
                    <a:pt x="224282" y="1124331"/>
                  </a:lnTo>
                  <a:cubicBezTo>
                    <a:pt x="100711" y="1124331"/>
                    <a:pt x="0" y="1024509"/>
                    <a:pt x="0" y="900811"/>
                  </a:cubicBezTo>
                  <a:lnTo>
                    <a:pt x="0" y="223520"/>
                  </a:lnTo>
                  <a:lnTo>
                    <a:pt x="54229" y="223520"/>
                  </a:lnTo>
                  <a:lnTo>
                    <a:pt x="0" y="223520"/>
                  </a:lnTo>
                  <a:moveTo>
                    <a:pt x="108331" y="223520"/>
                  </a:moveTo>
                  <a:lnTo>
                    <a:pt x="108331" y="900811"/>
                  </a:lnTo>
                  <a:lnTo>
                    <a:pt x="54229" y="900811"/>
                  </a:lnTo>
                  <a:lnTo>
                    <a:pt x="108331" y="900811"/>
                  </a:lnTo>
                  <a:cubicBezTo>
                    <a:pt x="108331" y="964184"/>
                    <a:pt x="160020" y="1016000"/>
                    <a:pt x="224282" y="1016000"/>
                  </a:cubicBezTo>
                  <a:lnTo>
                    <a:pt x="950595" y="1016000"/>
                  </a:lnTo>
                  <a:cubicBezTo>
                    <a:pt x="1014857" y="1016000"/>
                    <a:pt x="1066546" y="964184"/>
                    <a:pt x="1066546" y="900811"/>
                  </a:cubicBezTo>
                  <a:lnTo>
                    <a:pt x="1066546" y="223520"/>
                  </a:lnTo>
                  <a:cubicBezTo>
                    <a:pt x="1066546" y="160147"/>
                    <a:pt x="1014857" y="108331"/>
                    <a:pt x="950595" y="108331"/>
                  </a:cubicBezTo>
                  <a:lnTo>
                    <a:pt x="224282" y="108331"/>
                  </a:lnTo>
                  <a:lnTo>
                    <a:pt x="224282" y="54229"/>
                  </a:lnTo>
                  <a:lnTo>
                    <a:pt x="224282" y="108331"/>
                  </a:lnTo>
                  <a:cubicBezTo>
                    <a:pt x="160020" y="108331"/>
                    <a:pt x="108331" y="160147"/>
                    <a:pt x="108331" y="223520"/>
                  </a:cubicBezTo>
                  <a:close/>
                </a:path>
              </a:pathLst>
            </a:custGeom>
            <a:solidFill>
              <a:srgbClr val="FF0000"/>
            </a:solidFill>
          </p:spPr>
        </p:sp>
      </p:grpSp>
      <p:grpSp>
        <p:nvGrpSpPr>
          <p:cNvPr id="130" name="Group 130"/>
          <p:cNvGrpSpPr/>
          <p:nvPr/>
        </p:nvGrpSpPr>
        <p:grpSpPr>
          <a:xfrm>
            <a:off x="10158420" y="800070"/>
            <a:ext cx="1239091" cy="1185834"/>
            <a:chOff x="0" y="0"/>
            <a:chExt cx="1174842" cy="1124346"/>
          </a:xfrm>
        </p:grpSpPr>
        <p:sp>
          <p:nvSpPr>
            <p:cNvPr id="131" name="Freeform 131"/>
            <p:cNvSpPr/>
            <p:nvPr/>
          </p:nvSpPr>
          <p:spPr>
            <a:xfrm>
              <a:off x="0" y="0"/>
              <a:ext cx="1174877" cy="1124331"/>
            </a:xfrm>
            <a:custGeom>
              <a:avLst/>
              <a:gdLst/>
              <a:ahLst/>
              <a:cxnLst/>
              <a:rect l="l" t="t" r="r" b="b"/>
              <a:pathLst>
                <a:path w="1174877" h="1124331">
                  <a:moveTo>
                    <a:pt x="0" y="223520"/>
                  </a:moveTo>
                  <a:cubicBezTo>
                    <a:pt x="0" y="99822"/>
                    <a:pt x="100711" y="0"/>
                    <a:pt x="224282" y="0"/>
                  </a:cubicBezTo>
                  <a:lnTo>
                    <a:pt x="950595" y="0"/>
                  </a:lnTo>
                  <a:lnTo>
                    <a:pt x="950595" y="54229"/>
                  </a:lnTo>
                  <a:lnTo>
                    <a:pt x="950595" y="0"/>
                  </a:lnTo>
                  <a:lnTo>
                    <a:pt x="950595" y="54229"/>
                  </a:lnTo>
                  <a:lnTo>
                    <a:pt x="950595" y="0"/>
                  </a:lnTo>
                  <a:cubicBezTo>
                    <a:pt x="1074293" y="0"/>
                    <a:pt x="1174877" y="99822"/>
                    <a:pt x="1174877" y="223520"/>
                  </a:cubicBezTo>
                  <a:lnTo>
                    <a:pt x="1120648" y="223520"/>
                  </a:lnTo>
                  <a:lnTo>
                    <a:pt x="1174877" y="223520"/>
                  </a:lnTo>
                  <a:lnTo>
                    <a:pt x="1174877" y="900811"/>
                  </a:lnTo>
                  <a:lnTo>
                    <a:pt x="1120648" y="900811"/>
                  </a:lnTo>
                  <a:lnTo>
                    <a:pt x="1174877" y="900811"/>
                  </a:lnTo>
                  <a:cubicBezTo>
                    <a:pt x="1174877" y="1024509"/>
                    <a:pt x="1074166" y="1124331"/>
                    <a:pt x="950595" y="1124331"/>
                  </a:cubicBezTo>
                  <a:lnTo>
                    <a:pt x="950595" y="1070102"/>
                  </a:lnTo>
                  <a:lnTo>
                    <a:pt x="950595" y="1124331"/>
                  </a:lnTo>
                  <a:lnTo>
                    <a:pt x="224282" y="1124331"/>
                  </a:lnTo>
                  <a:lnTo>
                    <a:pt x="224282" y="1070102"/>
                  </a:lnTo>
                  <a:lnTo>
                    <a:pt x="224282" y="1124331"/>
                  </a:lnTo>
                  <a:cubicBezTo>
                    <a:pt x="100711" y="1124331"/>
                    <a:pt x="0" y="1024509"/>
                    <a:pt x="0" y="900811"/>
                  </a:cubicBezTo>
                  <a:lnTo>
                    <a:pt x="0" y="223520"/>
                  </a:lnTo>
                  <a:lnTo>
                    <a:pt x="54229" y="223520"/>
                  </a:lnTo>
                  <a:lnTo>
                    <a:pt x="0" y="223520"/>
                  </a:lnTo>
                  <a:moveTo>
                    <a:pt x="108331" y="223520"/>
                  </a:moveTo>
                  <a:lnTo>
                    <a:pt x="108331" y="900811"/>
                  </a:lnTo>
                  <a:lnTo>
                    <a:pt x="54229" y="900811"/>
                  </a:lnTo>
                  <a:lnTo>
                    <a:pt x="108331" y="900811"/>
                  </a:lnTo>
                  <a:cubicBezTo>
                    <a:pt x="108331" y="964184"/>
                    <a:pt x="160020" y="1016000"/>
                    <a:pt x="224282" y="1016000"/>
                  </a:cubicBezTo>
                  <a:lnTo>
                    <a:pt x="950595" y="1016000"/>
                  </a:lnTo>
                  <a:cubicBezTo>
                    <a:pt x="1014857" y="1016000"/>
                    <a:pt x="1066546" y="964184"/>
                    <a:pt x="1066546" y="900811"/>
                  </a:cubicBezTo>
                  <a:lnTo>
                    <a:pt x="1066546" y="223520"/>
                  </a:lnTo>
                  <a:cubicBezTo>
                    <a:pt x="1066546" y="160147"/>
                    <a:pt x="1014857" y="108331"/>
                    <a:pt x="950595" y="108331"/>
                  </a:cubicBezTo>
                  <a:lnTo>
                    <a:pt x="224282" y="108331"/>
                  </a:lnTo>
                  <a:lnTo>
                    <a:pt x="224282" y="54229"/>
                  </a:lnTo>
                  <a:lnTo>
                    <a:pt x="224282" y="108331"/>
                  </a:lnTo>
                  <a:cubicBezTo>
                    <a:pt x="160020" y="108331"/>
                    <a:pt x="108331" y="160147"/>
                    <a:pt x="108331" y="223520"/>
                  </a:cubicBezTo>
                  <a:close/>
                </a:path>
              </a:pathLst>
            </a:custGeom>
            <a:solidFill>
              <a:srgbClr val="FF0000"/>
            </a:solidFill>
          </p:spPr>
        </p:sp>
      </p:grpSp>
      <p:grpSp>
        <p:nvGrpSpPr>
          <p:cNvPr id="132" name="Group 132"/>
          <p:cNvGrpSpPr/>
          <p:nvPr/>
        </p:nvGrpSpPr>
        <p:grpSpPr>
          <a:xfrm>
            <a:off x="11551461" y="800070"/>
            <a:ext cx="1239091" cy="1185834"/>
            <a:chOff x="0" y="0"/>
            <a:chExt cx="1174842" cy="1124346"/>
          </a:xfrm>
        </p:grpSpPr>
        <p:sp>
          <p:nvSpPr>
            <p:cNvPr id="133" name="Freeform 133"/>
            <p:cNvSpPr/>
            <p:nvPr/>
          </p:nvSpPr>
          <p:spPr>
            <a:xfrm>
              <a:off x="0" y="0"/>
              <a:ext cx="1174877" cy="1124331"/>
            </a:xfrm>
            <a:custGeom>
              <a:avLst/>
              <a:gdLst/>
              <a:ahLst/>
              <a:cxnLst/>
              <a:rect l="l" t="t" r="r" b="b"/>
              <a:pathLst>
                <a:path w="1174877" h="1124331">
                  <a:moveTo>
                    <a:pt x="0" y="223520"/>
                  </a:moveTo>
                  <a:cubicBezTo>
                    <a:pt x="0" y="99822"/>
                    <a:pt x="100711" y="0"/>
                    <a:pt x="224282" y="0"/>
                  </a:cubicBezTo>
                  <a:lnTo>
                    <a:pt x="950595" y="0"/>
                  </a:lnTo>
                  <a:lnTo>
                    <a:pt x="950595" y="54229"/>
                  </a:lnTo>
                  <a:lnTo>
                    <a:pt x="950595" y="0"/>
                  </a:lnTo>
                  <a:lnTo>
                    <a:pt x="950595" y="54229"/>
                  </a:lnTo>
                  <a:lnTo>
                    <a:pt x="950595" y="0"/>
                  </a:lnTo>
                  <a:cubicBezTo>
                    <a:pt x="1074293" y="0"/>
                    <a:pt x="1174877" y="99822"/>
                    <a:pt x="1174877" y="223520"/>
                  </a:cubicBezTo>
                  <a:lnTo>
                    <a:pt x="1120648" y="223520"/>
                  </a:lnTo>
                  <a:lnTo>
                    <a:pt x="1174877" y="223520"/>
                  </a:lnTo>
                  <a:lnTo>
                    <a:pt x="1174877" y="900811"/>
                  </a:lnTo>
                  <a:lnTo>
                    <a:pt x="1120648" y="900811"/>
                  </a:lnTo>
                  <a:lnTo>
                    <a:pt x="1174877" y="900811"/>
                  </a:lnTo>
                  <a:cubicBezTo>
                    <a:pt x="1174877" y="1024509"/>
                    <a:pt x="1074166" y="1124331"/>
                    <a:pt x="950595" y="1124331"/>
                  </a:cubicBezTo>
                  <a:lnTo>
                    <a:pt x="950595" y="1070102"/>
                  </a:lnTo>
                  <a:lnTo>
                    <a:pt x="950595" y="1124331"/>
                  </a:lnTo>
                  <a:lnTo>
                    <a:pt x="224282" y="1124331"/>
                  </a:lnTo>
                  <a:lnTo>
                    <a:pt x="224282" y="1070102"/>
                  </a:lnTo>
                  <a:lnTo>
                    <a:pt x="224282" y="1124331"/>
                  </a:lnTo>
                  <a:cubicBezTo>
                    <a:pt x="100711" y="1124331"/>
                    <a:pt x="0" y="1024509"/>
                    <a:pt x="0" y="900811"/>
                  </a:cubicBezTo>
                  <a:lnTo>
                    <a:pt x="0" y="223520"/>
                  </a:lnTo>
                  <a:lnTo>
                    <a:pt x="54229" y="223520"/>
                  </a:lnTo>
                  <a:lnTo>
                    <a:pt x="0" y="223520"/>
                  </a:lnTo>
                  <a:moveTo>
                    <a:pt x="108331" y="223520"/>
                  </a:moveTo>
                  <a:lnTo>
                    <a:pt x="108331" y="900811"/>
                  </a:lnTo>
                  <a:lnTo>
                    <a:pt x="54229" y="900811"/>
                  </a:lnTo>
                  <a:lnTo>
                    <a:pt x="108331" y="900811"/>
                  </a:lnTo>
                  <a:cubicBezTo>
                    <a:pt x="108331" y="964184"/>
                    <a:pt x="160020" y="1016000"/>
                    <a:pt x="224282" y="1016000"/>
                  </a:cubicBezTo>
                  <a:lnTo>
                    <a:pt x="950595" y="1016000"/>
                  </a:lnTo>
                  <a:cubicBezTo>
                    <a:pt x="1014857" y="1016000"/>
                    <a:pt x="1066546" y="964184"/>
                    <a:pt x="1066546" y="900811"/>
                  </a:cubicBezTo>
                  <a:lnTo>
                    <a:pt x="1066546" y="223520"/>
                  </a:lnTo>
                  <a:cubicBezTo>
                    <a:pt x="1066546" y="160147"/>
                    <a:pt x="1014857" y="108331"/>
                    <a:pt x="950595" y="108331"/>
                  </a:cubicBezTo>
                  <a:lnTo>
                    <a:pt x="224282" y="108331"/>
                  </a:lnTo>
                  <a:lnTo>
                    <a:pt x="224282" y="54229"/>
                  </a:lnTo>
                  <a:lnTo>
                    <a:pt x="224282" y="108331"/>
                  </a:lnTo>
                  <a:cubicBezTo>
                    <a:pt x="160020" y="108331"/>
                    <a:pt x="108331" y="160147"/>
                    <a:pt x="108331" y="223520"/>
                  </a:cubicBezTo>
                  <a:close/>
                </a:path>
              </a:pathLst>
            </a:custGeom>
            <a:solidFill>
              <a:srgbClr val="FF0000"/>
            </a:solidFill>
          </p:spPr>
        </p:sp>
      </p:grpSp>
      <p:grpSp>
        <p:nvGrpSpPr>
          <p:cNvPr id="134" name="Group 134"/>
          <p:cNvGrpSpPr/>
          <p:nvPr/>
        </p:nvGrpSpPr>
        <p:grpSpPr>
          <a:xfrm>
            <a:off x="12944502" y="800070"/>
            <a:ext cx="1239091" cy="1185834"/>
            <a:chOff x="0" y="0"/>
            <a:chExt cx="1174842" cy="1124346"/>
          </a:xfrm>
        </p:grpSpPr>
        <p:sp>
          <p:nvSpPr>
            <p:cNvPr id="135" name="Freeform 135"/>
            <p:cNvSpPr/>
            <p:nvPr/>
          </p:nvSpPr>
          <p:spPr>
            <a:xfrm>
              <a:off x="0" y="0"/>
              <a:ext cx="1174877" cy="1124331"/>
            </a:xfrm>
            <a:custGeom>
              <a:avLst/>
              <a:gdLst/>
              <a:ahLst/>
              <a:cxnLst/>
              <a:rect l="l" t="t" r="r" b="b"/>
              <a:pathLst>
                <a:path w="1174877" h="1124331">
                  <a:moveTo>
                    <a:pt x="0" y="223520"/>
                  </a:moveTo>
                  <a:cubicBezTo>
                    <a:pt x="0" y="99822"/>
                    <a:pt x="100711" y="0"/>
                    <a:pt x="224282" y="0"/>
                  </a:cubicBezTo>
                  <a:lnTo>
                    <a:pt x="950595" y="0"/>
                  </a:lnTo>
                  <a:lnTo>
                    <a:pt x="950595" y="54229"/>
                  </a:lnTo>
                  <a:lnTo>
                    <a:pt x="950595" y="0"/>
                  </a:lnTo>
                  <a:lnTo>
                    <a:pt x="950595" y="54229"/>
                  </a:lnTo>
                  <a:lnTo>
                    <a:pt x="950595" y="0"/>
                  </a:lnTo>
                  <a:cubicBezTo>
                    <a:pt x="1074293" y="0"/>
                    <a:pt x="1174877" y="99822"/>
                    <a:pt x="1174877" y="223520"/>
                  </a:cubicBezTo>
                  <a:lnTo>
                    <a:pt x="1120648" y="223520"/>
                  </a:lnTo>
                  <a:lnTo>
                    <a:pt x="1174877" y="223520"/>
                  </a:lnTo>
                  <a:lnTo>
                    <a:pt x="1174877" y="900811"/>
                  </a:lnTo>
                  <a:lnTo>
                    <a:pt x="1120648" y="900811"/>
                  </a:lnTo>
                  <a:lnTo>
                    <a:pt x="1174877" y="900811"/>
                  </a:lnTo>
                  <a:cubicBezTo>
                    <a:pt x="1174877" y="1024509"/>
                    <a:pt x="1074166" y="1124331"/>
                    <a:pt x="950595" y="1124331"/>
                  </a:cubicBezTo>
                  <a:lnTo>
                    <a:pt x="950595" y="1070102"/>
                  </a:lnTo>
                  <a:lnTo>
                    <a:pt x="950595" y="1124331"/>
                  </a:lnTo>
                  <a:lnTo>
                    <a:pt x="224282" y="1124331"/>
                  </a:lnTo>
                  <a:lnTo>
                    <a:pt x="224282" y="1070102"/>
                  </a:lnTo>
                  <a:lnTo>
                    <a:pt x="224282" y="1124331"/>
                  </a:lnTo>
                  <a:cubicBezTo>
                    <a:pt x="100711" y="1124331"/>
                    <a:pt x="0" y="1024509"/>
                    <a:pt x="0" y="900811"/>
                  </a:cubicBezTo>
                  <a:lnTo>
                    <a:pt x="0" y="223520"/>
                  </a:lnTo>
                  <a:lnTo>
                    <a:pt x="54229" y="223520"/>
                  </a:lnTo>
                  <a:lnTo>
                    <a:pt x="0" y="223520"/>
                  </a:lnTo>
                  <a:moveTo>
                    <a:pt x="108331" y="223520"/>
                  </a:moveTo>
                  <a:lnTo>
                    <a:pt x="108331" y="900811"/>
                  </a:lnTo>
                  <a:lnTo>
                    <a:pt x="54229" y="900811"/>
                  </a:lnTo>
                  <a:lnTo>
                    <a:pt x="108331" y="900811"/>
                  </a:lnTo>
                  <a:cubicBezTo>
                    <a:pt x="108331" y="964184"/>
                    <a:pt x="160020" y="1016000"/>
                    <a:pt x="224282" y="1016000"/>
                  </a:cubicBezTo>
                  <a:lnTo>
                    <a:pt x="950595" y="1016000"/>
                  </a:lnTo>
                  <a:cubicBezTo>
                    <a:pt x="1014857" y="1016000"/>
                    <a:pt x="1066546" y="964184"/>
                    <a:pt x="1066546" y="900811"/>
                  </a:cubicBezTo>
                  <a:lnTo>
                    <a:pt x="1066546" y="223520"/>
                  </a:lnTo>
                  <a:cubicBezTo>
                    <a:pt x="1066546" y="160147"/>
                    <a:pt x="1014857" y="108331"/>
                    <a:pt x="950595" y="108331"/>
                  </a:cubicBezTo>
                  <a:lnTo>
                    <a:pt x="224282" y="108331"/>
                  </a:lnTo>
                  <a:lnTo>
                    <a:pt x="224282" y="54229"/>
                  </a:lnTo>
                  <a:lnTo>
                    <a:pt x="224282" y="108331"/>
                  </a:lnTo>
                  <a:cubicBezTo>
                    <a:pt x="160020" y="108331"/>
                    <a:pt x="108331" y="160147"/>
                    <a:pt x="108331" y="223520"/>
                  </a:cubicBezTo>
                  <a:close/>
                </a:path>
              </a:pathLst>
            </a:custGeom>
            <a:solidFill>
              <a:srgbClr val="FF0000"/>
            </a:solidFill>
          </p:spPr>
        </p:sp>
      </p:grpSp>
      <p:grpSp>
        <p:nvGrpSpPr>
          <p:cNvPr id="136" name="Group 136"/>
          <p:cNvGrpSpPr/>
          <p:nvPr/>
        </p:nvGrpSpPr>
        <p:grpSpPr>
          <a:xfrm>
            <a:off x="14444700" y="800070"/>
            <a:ext cx="1239091" cy="1185834"/>
            <a:chOff x="0" y="0"/>
            <a:chExt cx="1174842" cy="1124346"/>
          </a:xfrm>
        </p:grpSpPr>
        <p:sp>
          <p:nvSpPr>
            <p:cNvPr id="137" name="Freeform 137"/>
            <p:cNvSpPr/>
            <p:nvPr/>
          </p:nvSpPr>
          <p:spPr>
            <a:xfrm>
              <a:off x="0" y="0"/>
              <a:ext cx="1174877" cy="1124331"/>
            </a:xfrm>
            <a:custGeom>
              <a:avLst/>
              <a:gdLst/>
              <a:ahLst/>
              <a:cxnLst/>
              <a:rect l="l" t="t" r="r" b="b"/>
              <a:pathLst>
                <a:path w="1174877" h="1124331">
                  <a:moveTo>
                    <a:pt x="0" y="223520"/>
                  </a:moveTo>
                  <a:cubicBezTo>
                    <a:pt x="0" y="99822"/>
                    <a:pt x="100711" y="0"/>
                    <a:pt x="224282" y="0"/>
                  </a:cubicBezTo>
                  <a:lnTo>
                    <a:pt x="950595" y="0"/>
                  </a:lnTo>
                  <a:lnTo>
                    <a:pt x="950595" y="54229"/>
                  </a:lnTo>
                  <a:lnTo>
                    <a:pt x="950595" y="0"/>
                  </a:lnTo>
                  <a:lnTo>
                    <a:pt x="950595" y="54229"/>
                  </a:lnTo>
                  <a:lnTo>
                    <a:pt x="950595" y="0"/>
                  </a:lnTo>
                  <a:cubicBezTo>
                    <a:pt x="1074293" y="0"/>
                    <a:pt x="1174877" y="99822"/>
                    <a:pt x="1174877" y="223520"/>
                  </a:cubicBezTo>
                  <a:lnTo>
                    <a:pt x="1120648" y="223520"/>
                  </a:lnTo>
                  <a:lnTo>
                    <a:pt x="1174877" y="223520"/>
                  </a:lnTo>
                  <a:lnTo>
                    <a:pt x="1174877" y="900811"/>
                  </a:lnTo>
                  <a:lnTo>
                    <a:pt x="1120648" y="900811"/>
                  </a:lnTo>
                  <a:lnTo>
                    <a:pt x="1174877" y="900811"/>
                  </a:lnTo>
                  <a:cubicBezTo>
                    <a:pt x="1174877" y="1024509"/>
                    <a:pt x="1074166" y="1124331"/>
                    <a:pt x="950595" y="1124331"/>
                  </a:cubicBezTo>
                  <a:lnTo>
                    <a:pt x="950595" y="1070102"/>
                  </a:lnTo>
                  <a:lnTo>
                    <a:pt x="950595" y="1124331"/>
                  </a:lnTo>
                  <a:lnTo>
                    <a:pt x="224282" y="1124331"/>
                  </a:lnTo>
                  <a:lnTo>
                    <a:pt x="224282" y="1070102"/>
                  </a:lnTo>
                  <a:lnTo>
                    <a:pt x="224282" y="1124331"/>
                  </a:lnTo>
                  <a:cubicBezTo>
                    <a:pt x="100711" y="1124331"/>
                    <a:pt x="0" y="1024509"/>
                    <a:pt x="0" y="900811"/>
                  </a:cubicBezTo>
                  <a:lnTo>
                    <a:pt x="0" y="223520"/>
                  </a:lnTo>
                  <a:lnTo>
                    <a:pt x="54229" y="223520"/>
                  </a:lnTo>
                  <a:lnTo>
                    <a:pt x="0" y="223520"/>
                  </a:lnTo>
                  <a:moveTo>
                    <a:pt x="108331" y="223520"/>
                  </a:moveTo>
                  <a:lnTo>
                    <a:pt x="108331" y="900811"/>
                  </a:lnTo>
                  <a:lnTo>
                    <a:pt x="54229" y="900811"/>
                  </a:lnTo>
                  <a:lnTo>
                    <a:pt x="108331" y="900811"/>
                  </a:lnTo>
                  <a:cubicBezTo>
                    <a:pt x="108331" y="964184"/>
                    <a:pt x="160020" y="1016000"/>
                    <a:pt x="224282" y="1016000"/>
                  </a:cubicBezTo>
                  <a:lnTo>
                    <a:pt x="950595" y="1016000"/>
                  </a:lnTo>
                  <a:cubicBezTo>
                    <a:pt x="1014857" y="1016000"/>
                    <a:pt x="1066546" y="964184"/>
                    <a:pt x="1066546" y="900811"/>
                  </a:cubicBezTo>
                  <a:lnTo>
                    <a:pt x="1066546" y="223520"/>
                  </a:lnTo>
                  <a:cubicBezTo>
                    <a:pt x="1066546" y="160147"/>
                    <a:pt x="1014857" y="108331"/>
                    <a:pt x="950595" y="108331"/>
                  </a:cubicBezTo>
                  <a:lnTo>
                    <a:pt x="224282" y="108331"/>
                  </a:lnTo>
                  <a:lnTo>
                    <a:pt x="224282" y="54229"/>
                  </a:lnTo>
                  <a:lnTo>
                    <a:pt x="224282" y="108331"/>
                  </a:lnTo>
                  <a:cubicBezTo>
                    <a:pt x="160020" y="108331"/>
                    <a:pt x="108331" y="160147"/>
                    <a:pt x="108331" y="223520"/>
                  </a:cubicBezTo>
                  <a:close/>
                </a:path>
              </a:pathLst>
            </a:custGeom>
            <a:solidFill>
              <a:srgbClr val="FF0000"/>
            </a:solidFill>
          </p:spPr>
        </p:sp>
      </p:grpSp>
      <p:grpSp>
        <p:nvGrpSpPr>
          <p:cNvPr id="138" name="Group 138"/>
          <p:cNvGrpSpPr/>
          <p:nvPr/>
        </p:nvGrpSpPr>
        <p:grpSpPr>
          <a:xfrm>
            <a:off x="8701365" y="8398070"/>
            <a:ext cx="1239092" cy="1185834"/>
            <a:chOff x="0" y="0"/>
            <a:chExt cx="1174842" cy="1124346"/>
          </a:xfrm>
        </p:grpSpPr>
        <p:sp>
          <p:nvSpPr>
            <p:cNvPr id="139" name="Freeform 139"/>
            <p:cNvSpPr/>
            <p:nvPr/>
          </p:nvSpPr>
          <p:spPr>
            <a:xfrm>
              <a:off x="0" y="0"/>
              <a:ext cx="1174877" cy="1124331"/>
            </a:xfrm>
            <a:custGeom>
              <a:avLst/>
              <a:gdLst/>
              <a:ahLst/>
              <a:cxnLst/>
              <a:rect l="l" t="t" r="r" b="b"/>
              <a:pathLst>
                <a:path w="1174877" h="1124331">
                  <a:moveTo>
                    <a:pt x="0" y="223520"/>
                  </a:moveTo>
                  <a:cubicBezTo>
                    <a:pt x="0" y="99822"/>
                    <a:pt x="100711" y="0"/>
                    <a:pt x="224282" y="0"/>
                  </a:cubicBezTo>
                  <a:lnTo>
                    <a:pt x="950595" y="0"/>
                  </a:lnTo>
                  <a:lnTo>
                    <a:pt x="950595" y="54229"/>
                  </a:lnTo>
                  <a:lnTo>
                    <a:pt x="950595" y="0"/>
                  </a:lnTo>
                  <a:lnTo>
                    <a:pt x="950595" y="54229"/>
                  </a:lnTo>
                  <a:lnTo>
                    <a:pt x="950595" y="0"/>
                  </a:lnTo>
                  <a:cubicBezTo>
                    <a:pt x="1074293" y="0"/>
                    <a:pt x="1174877" y="99822"/>
                    <a:pt x="1174877" y="223520"/>
                  </a:cubicBezTo>
                  <a:lnTo>
                    <a:pt x="1120648" y="223520"/>
                  </a:lnTo>
                  <a:lnTo>
                    <a:pt x="1174877" y="223520"/>
                  </a:lnTo>
                  <a:lnTo>
                    <a:pt x="1174877" y="900811"/>
                  </a:lnTo>
                  <a:lnTo>
                    <a:pt x="1120648" y="900811"/>
                  </a:lnTo>
                  <a:lnTo>
                    <a:pt x="1174877" y="900811"/>
                  </a:lnTo>
                  <a:cubicBezTo>
                    <a:pt x="1174877" y="1024509"/>
                    <a:pt x="1074166" y="1124331"/>
                    <a:pt x="950595" y="1124331"/>
                  </a:cubicBezTo>
                  <a:lnTo>
                    <a:pt x="950595" y="1070102"/>
                  </a:lnTo>
                  <a:lnTo>
                    <a:pt x="950595" y="1124331"/>
                  </a:lnTo>
                  <a:lnTo>
                    <a:pt x="224282" y="1124331"/>
                  </a:lnTo>
                  <a:lnTo>
                    <a:pt x="224282" y="1070102"/>
                  </a:lnTo>
                  <a:lnTo>
                    <a:pt x="224282" y="1124331"/>
                  </a:lnTo>
                  <a:cubicBezTo>
                    <a:pt x="100711" y="1124331"/>
                    <a:pt x="0" y="1024509"/>
                    <a:pt x="0" y="900811"/>
                  </a:cubicBezTo>
                  <a:lnTo>
                    <a:pt x="0" y="223520"/>
                  </a:lnTo>
                  <a:lnTo>
                    <a:pt x="54229" y="223520"/>
                  </a:lnTo>
                  <a:lnTo>
                    <a:pt x="0" y="223520"/>
                  </a:lnTo>
                  <a:moveTo>
                    <a:pt x="108331" y="223520"/>
                  </a:moveTo>
                  <a:lnTo>
                    <a:pt x="108331" y="900811"/>
                  </a:lnTo>
                  <a:lnTo>
                    <a:pt x="54229" y="900811"/>
                  </a:lnTo>
                  <a:lnTo>
                    <a:pt x="108331" y="900811"/>
                  </a:lnTo>
                  <a:cubicBezTo>
                    <a:pt x="108331" y="964184"/>
                    <a:pt x="160020" y="1016000"/>
                    <a:pt x="224282" y="1016000"/>
                  </a:cubicBezTo>
                  <a:lnTo>
                    <a:pt x="950595" y="1016000"/>
                  </a:lnTo>
                  <a:cubicBezTo>
                    <a:pt x="1014857" y="1016000"/>
                    <a:pt x="1066546" y="964184"/>
                    <a:pt x="1066546" y="900811"/>
                  </a:cubicBezTo>
                  <a:lnTo>
                    <a:pt x="1066546" y="223520"/>
                  </a:lnTo>
                  <a:cubicBezTo>
                    <a:pt x="1066546" y="160147"/>
                    <a:pt x="1014857" y="108331"/>
                    <a:pt x="950595" y="108331"/>
                  </a:cubicBezTo>
                  <a:lnTo>
                    <a:pt x="224282" y="108331"/>
                  </a:lnTo>
                  <a:lnTo>
                    <a:pt x="224282" y="54229"/>
                  </a:lnTo>
                  <a:lnTo>
                    <a:pt x="224282" y="108331"/>
                  </a:lnTo>
                  <a:cubicBezTo>
                    <a:pt x="160020" y="108331"/>
                    <a:pt x="108331" y="160147"/>
                    <a:pt x="108331" y="223520"/>
                  </a:cubicBezTo>
                  <a:close/>
                </a:path>
              </a:pathLst>
            </a:custGeom>
            <a:solidFill>
              <a:srgbClr val="FF0000"/>
            </a:solidFill>
          </p:spPr>
        </p:sp>
      </p:grpSp>
      <p:grpSp>
        <p:nvGrpSpPr>
          <p:cNvPr id="140" name="Group 140"/>
          <p:cNvGrpSpPr/>
          <p:nvPr/>
        </p:nvGrpSpPr>
        <p:grpSpPr>
          <a:xfrm>
            <a:off x="14444700" y="8408217"/>
            <a:ext cx="1239091" cy="1185834"/>
            <a:chOff x="0" y="0"/>
            <a:chExt cx="1174842" cy="1124346"/>
          </a:xfrm>
        </p:grpSpPr>
        <p:sp>
          <p:nvSpPr>
            <p:cNvPr id="141" name="Freeform 141"/>
            <p:cNvSpPr/>
            <p:nvPr/>
          </p:nvSpPr>
          <p:spPr>
            <a:xfrm>
              <a:off x="0" y="0"/>
              <a:ext cx="1174877" cy="1124331"/>
            </a:xfrm>
            <a:custGeom>
              <a:avLst/>
              <a:gdLst/>
              <a:ahLst/>
              <a:cxnLst/>
              <a:rect l="l" t="t" r="r" b="b"/>
              <a:pathLst>
                <a:path w="1174877" h="1124331">
                  <a:moveTo>
                    <a:pt x="0" y="223520"/>
                  </a:moveTo>
                  <a:cubicBezTo>
                    <a:pt x="0" y="99822"/>
                    <a:pt x="100711" y="0"/>
                    <a:pt x="224282" y="0"/>
                  </a:cubicBezTo>
                  <a:lnTo>
                    <a:pt x="950595" y="0"/>
                  </a:lnTo>
                  <a:lnTo>
                    <a:pt x="950595" y="54229"/>
                  </a:lnTo>
                  <a:lnTo>
                    <a:pt x="950595" y="0"/>
                  </a:lnTo>
                  <a:lnTo>
                    <a:pt x="950595" y="54229"/>
                  </a:lnTo>
                  <a:lnTo>
                    <a:pt x="950595" y="0"/>
                  </a:lnTo>
                  <a:cubicBezTo>
                    <a:pt x="1074293" y="0"/>
                    <a:pt x="1174877" y="99822"/>
                    <a:pt x="1174877" y="223520"/>
                  </a:cubicBezTo>
                  <a:lnTo>
                    <a:pt x="1120648" y="223520"/>
                  </a:lnTo>
                  <a:lnTo>
                    <a:pt x="1174877" y="223520"/>
                  </a:lnTo>
                  <a:lnTo>
                    <a:pt x="1174877" y="900811"/>
                  </a:lnTo>
                  <a:lnTo>
                    <a:pt x="1120648" y="900811"/>
                  </a:lnTo>
                  <a:lnTo>
                    <a:pt x="1174877" y="900811"/>
                  </a:lnTo>
                  <a:cubicBezTo>
                    <a:pt x="1174877" y="1024509"/>
                    <a:pt x="1074166" y="1124331"/>
                    <a:pt x="950595" y="1124331"/>
                  </a:cubicBezTo>
                  <a:lnTo>
                    <a:pt x="950595" y="1070102"/>
                  </a:lnTo>
                  <a:lnTo>
                    <a:pt x="950595" y="1124331"/>
                  </a:lnTo>
                  <a:lnTo>
                    <a:pt x="224282" y="1124331"/>
                  </a:lnTo>
                  <a:lnTo>
                    <a:pt x="224282" y="1070102"/>
                  </a:lnTo>
                  <a:lnTo>
                    <a:pt x="224282" y="1124331"/>
                  </a:lnTo>
                  <a:cubicBezTo>
                    <a:pt x="100711" y="1124331"/>
                    <a:pt x="0" y="1024509"/>
                    <a:pt x="0" y="900811"/>
                  </a:cubicBezTo>
                  <a:lnTo>
                    <a:pt x="0" y="223520"/>
                  </a:lnTo>
                  <a:lnTo>
                    <a:pt x="54229" y="223520"/>
                  </a:lnTo>
                  <a:lnTo>
                    <a:pt x="0" y="223520"/>
                  </a:lnTo>
                  <a:moveTo>
                    <a:pt x="108331" y="223520"/>
                  </a:moveTo>
                  <a:lnTo>
                    <a:pt x="108331" y="900811"/>
                  </a:lnTo>
                  <a:lnTo>
                    <a:pt x="54229" y="900811"/>
                  </a:lnTo>
                  <a:lnTo>
                    <a:pt x="108331" y="900811"/>
                  </a:lnTo>
                  <a:cubicBezTo>
                    <a:pt x="108331" y="964184"/>
                    <a:pt x="160020" y="1016000"/>
                    <a:pt x="224282" y="1016000"/>
                  </a:cubicBezTo>
                  <a:lnTo>
                    <a:pt x="950595" y="1016000"/>
                  </a:lnTo>
                  <a:cubicBezTo>
                    <a:pt x="1014857" y="1016000"/>
                    <a:pt x="1066546" y="964184"/>
                    <a:pt x="1066546" y="900811"/>
                  </a:cubicBezTo>
                  <a:lnTo>
                    <a:pt x="1066546" y="223520"/>
                  </a:lnTo>
                  <a:cubicBezTo>
                    <a:pt x="1066546" y="160147"/>
                    <a:pt x="1014857" y="108331"/>
                    <a:pt x="950595" y="108331"/>
                  </a:cubicBezTo>
                  <a:lnTo>
                    <a:pt x="224282" y="108331"/>
                  </a:lnTo>
                  <a:lnTo>
                    <a:pt x="224282" y="54229"/>
                  </a:lnTo>
                  <a:lnTo>
                    <a:pt x="224282" y="108331"/>
                  </a:lnTo>
                  <a:cubicBezTo>
                    <a:pt x="160020" y="108331"/>
                    <a:pt x="108331" y="160147"/>
                    <a:pt x="108331" y="223520"/>
                  </a:cubicBezTo>
                  <a:close/>
                </a:path>
              </a:pathLst>
            </a:custGeom>
            <a:solidFill>
              <a:srgbClr val="FF0000"/>
            </a:solidFill>
          </p:spPr>
        </p:sp>
      </p:grpSp>
      <p:grpSp>
        <p:nvGrpSpPr>
          <p:cNvPr id="142" name="Group 142"/>
          <p:cNvGrpSpPr/>
          <p:nvPr/>
        </p:nvGrpSpPr>
        <p:grpSpPr>
          <a:xfrm>
            <a:off x="11551461" y="8408217"/>
            <a:ext cx="1239091" cy="1185834"/>
            <a:chOff x="0" y="0"/>
            <a:chExt cx="1174842" cy="1124346"/>
          </a:xfrm>
        </p:grpSpPr>
        <p:sp>
          <p:nvSpPr>
            <p:cNvPr id="143" name="Freeform 143"/>
            <p:cNvSpPr/>
            <p:nvPr/>
          </p:nvSpPr>
          <p:spPr>
            <a:xfrm>
              <a:off x="0" y="0"/>
              <a:ext cx="1174877" cy="1124331"/>
            </a:xfrm>
            <a:custGeom>
              <a:avLst/>
              <a:gdLst/>
              <a:ahLst/>
              <a:cxnLst/>
              <a:rect l="l" t="t" r="r" b="b"/>
              <a:pathLst>
                <a:path w="1174877" h="1124331">
                  <a:moveTo>
                    <a:pt x="0" y="223520"/>
                  </a:moveTo>
                  <a:cubicBezTo>
                    <a:pt x="0" y="99822"/>
                    <a:pt x="100711" y="0"/>
                    <a:pt x="224282" y="0"/>
                  </a:cubicBezTo>
                  <a:lnTo>
                    <a:pt x="950595" y="0"/>
                  </a:lnTo>
                  <a:lnTo>
                    <a:pt x="950595" y="54229"/>
                  </a:lnTo>
                  <a:lnTo>
                    <a:pt x="950595" y="0"/>
                  </a:lnTo>
                  <a:lnTo>
                    <a:pt x="950595" y="54229"/>
                  </a:lnTo>
                  <a:lnTo>
                    <a:pt x="950595" y="0"/>
                  </a:lnTo>
                  <a:cubicBezTo>
                    <a:pt x="1074293" y="0"/>
                    <a:pt x="1174877" y="99822"/>
                    <a:pt x="1174877" y="223520"/>
                  </a:cubicBezTo>
                  <a:lnTo>
                    <a:pt x="1120648" y="223520"/>
                  </a:lnTo>
                  <a:lnTo>
                    <a:pt x="1174877" y="223520"/>
                  </a:lnTo>
                  <a:lnTo>
                    <a:pt x="1174877" y="900811"/>
                  </a:lnTo>
                  <a:lnTo>
                    <a:pt x="1120648" y="900811"/>
                  </a:lnTo>
                  <a:lnTo>
                    <a:pt x="1174877" y="900811"/>
                  </a:lnTo>
                  <a:cubicBezTo>
                    <a:pt x="1174877" y="1024509"/>
                    <a:pt x="1074166" y="1124331"/>
                    <a:pt x="950595" y="1124331"/>
                  </a:cubicBezTo>
                  <a:lnTo>
                    <a:pt x="950595" y="1070102"/>
                  </a:lnTo>
                  <a:lnTo>
                    <a:pt x="950595" y="1124331"/>
                  </a:lnTo>
                  <a:lnTo>
                    <a:pt x="224282" y="1124331"/>
                  </a:lnTo>
                  <a:lnTo>
                    <a:pt x="224282" y="1070102"/>
                  </a:lnTo>
                  <a:lnTo>
                    <a:pt x="224282" y="1124331"/>
                  </a:lnTo>
                  <a:cubicBezTo>
                    <a:pt x="100711" y="1124331"/>
                    <a:pt x="0" y="1024509"/>
                    <a:pt x="0" y="900811"/>
                  </a:cubicBezTo>
                  <a:lnTo>
                    <a:pt x="0" y="223520"/>
                  </a:lnTo>
                  <a:lnTo>
                    <a:pt x="54229" y="223520"/>
                  </a:lnTo>
                  <a:lnTo>
                    <a:pt x="0" y="223520"/>
                  </a:lnTo>
                  <a:moveTo>
                    <a:pt x="108331" y="223520"/>
                  </a:moveTo>
                  <a:lnTo>
                    <a:pt x="108331" y="900811"/>
                  </a:lnTo>
                  <a:lnTo>
                    <a:pt x="54229" y="900811"/>
                  </a:lnTo>
                  <a:lnTo>
                    <a:pt x="108331" y="900811"/>
                  </a:lnTo>
                  <a:cubicBezTo>
                    <a:pt x="108331" y="964184"/>
                    <a:pt x="160020" y="1016000"/>
                    <a:pt x="224282" y="1016000"/>
                  </a:cubicBezTo>
                  <a:lnTo>
                    <a:pt x="950595" y="1016000"/>
                  </a:lnTo>
                  <a:cubicBezTo>
                    <a:pt x="1014857" y="1016000"/>
                    <a:pt x="1066546" y="964184"/>
                    <a:pt x="1066546" y="900811"/>
                  </a:cubicBezTo>
                  <a:lnTo>
                    <a:pt x="1066546" y="223520"/>
                  </a:lnTo>
                  <a:cubicBezTo>
                    <a:pt x="1066546" y="160147"/>
                    <a:pt x="1014857" y="108331"/>
                    <a:pt x="950595" y="108331"/>
                  </a:cubicBezTo>
                  <a:lnTo>
                    <a:pt x="224282" y="108331"/>
                  </a:lnTo>
                  <a:lnTo>
                    <a:pt x="224282" y="54229"/>
                  </a:lnTo>
                  <a:lnTo>
                    <a:pt x="224282" y="108331"/>
                  </a:lnTo>
                  <a:cubicBezTo>
                    <a:pt x="160020" y="108331"/>
                    <a:pt x="108331" y="160147"/>
                    <a:pt x="108331" y="223520"/>
                  </a:cubicBezTo>
                  <a:close/>
                </a:path>
              </a:pathLst>
            </a:custGeom>
            <a:solidFill>
              <a:srgbClr val="FF0000"/>
            </a:solidFill>
          </p:spPr>
        </p:sp>
      </p:grpSp>
      <p:grpSp>
        <p:nvGrpSpPr>
          <p:cNvPr id="144" name="Group 144"/>
          <p:cNvGrpSpPr/>
          <p:nvPr/>
        </p:nvGrpSpPr>
        <p:grpSpPr>
          <a:xfrm>
            <a:off x="12976557" y="8385386"/>
            <a:ext cx="1239091" cy="1185834"/>
            <a:chOff x="0" y="0"/>
            <a:chExt cx="1174842" cy="1124346"/>
          </a:xfrm>
        </p:grpSpPr>
        <p:sp>
          <p:nvSpPr>
            <p:cNvPr id="145" name="Freeform 145"/>
            <p:cNvSpPr/>
            <p:nvPr/>
          </p:nvSpPr>
          <p:spPr>
            <a:xfrm>
              <a:off x="0" y="0"/>
              <a:ext cx="1174877" cy="1124331"/>
            </a:xfrm>
            <a:custGeom>
              <a:avLst/>
              <a:gdLst/>
              <a:ahLst/>
              <a:cxnLst/>
              <a:rect l="l" t="t" r="r" b="b"/>
              <a:pathLst>
                <a:path w="1174877" h="1124331">
                  <a:moveTo>
                    <a:pt x="0" y="223520"/>
                  </a:moveTo>
                  <a:cubicBezTo>
                    <a:pt x="0" y="99822"/>
                    <a:pt x="100711" y="0"/>
                    <a:pt x="224282" y="0"/>
                  </a:cubicBezTo>
                  <a:lnTo>
                    <a:pt x="950595" y="0"/>
                  </a:lnTo>
                  <a:lnTo>
                    <a:pt x="950595" y="54229"/>
                  </a:lnTo>
                  <a:lnTo>
                    <a:pt x="950595" y="0"/>
                  </a:lnTo>
                  <a:lnTo>
                    <a:pt x="950595" y="54229"/>
                  </a:lnTo>
                  <a:lnTo>
                    <a:pt x="950595" y="0"/>
                  </a:lnTo>
                  <a:cubicBezTo>
                    <a:pt x="1074293" y="0"/>
                    <a:pt x="1174877" y="99822"/>
                    <a:pt x="1174877" y="223520"/>
                  </a:cubicBezTo>
                  <a:lnTo>
                    <a:pt x="1120648" y="223520"/>
                  </a:lnTo>
                  <a:lnTo>
                    <a:pt x="1174877" y="223520"/>
                  </a:lnTo>
                  <a:lnTo>
                    <a:pt x="1174877" y="900811"/>
                  </a:lnTo>
                  <a:lnTo>
                    <a:pt x="1120648" y="900811"/>
                  </a:lnTo>
                  <a:lnTo>
                    <a:pt x="1174877" y="900811"/>
                  </a:lnTo>
                  <a:cubicBezTo>
                    <a:pt x="1174877" y="1024509"/>
                    <a:pt x="1074166" y="1124331"/>
                    <a:pt x="950595" y="1124331"/>
                  </a:cubicBezTo>
                  <a:lnTo>
                    <a:pt x="950595" y="1070102"/>
                  </a:lnTo>
                  <a:lnTo>
                    <a:pt x="950595" y="1124331"/>
                  </a:lnTo>
                  <a:lnTo>
                    <a:pt x="224282" y="1124331"/>
                  </a:lnTo>
                  <a:lnTo>
                    <a:pt x="224282" y="1070102"/>
                  </a:lnTo>
                  <a:lnTo>
                    <a:pt x="224282" y="1124331"/>
                  </a:lnTo>
                  <a:cubicBezTo>
                    <a:pt x="100711" y="1124331"/>
                    <a:pt x="0" y="1024509"/>
                    <a:pt x="0" y="900811"/>
                  </a:cubicBezTo>
                  <a:lnTo>
                    <a:pt x="0" y="223520"/>
                  </a:lnTo>
                  <a:lnTo>
                    <a:pt x="54229" y="223520"/>
                  </a:lnTo>
                  <a:lnTo>
                    <a:pt x="0" y="223520"/>
                  </a:lnTo>
                  <a:moveTo>
                    <a:pt x="108331" y="223520"/>
                  </a:moveTo>
                  <a:lnTo>
                    <a:pt x="108331" y="900811"/>
                  </a:lnTo>
                  <a:lnTo>
                    <a:pt x="54229" y="900811"/>
                  </a:lnTo>
                  <a:lnTo>
                    <a:pt x="108331" y="900811"/>
                  </a:lnTo>
                  <a:cubicBezTo>
                    <a:pt x="108331" y="964184"/>
                    <a:pt x="160020" y="1016000"/>
                    <a:pt x="224282" y="1016000"/>
                  </a:cubicBezTo>
                  <a:lnTo>
                    <a:pt x="950595" y="1016000"/>
                  </a:lnTo>
                  <a:cubicBezTo>
                    <a:pt x="1014857" y="1016000"/>
                    <a:pt x="1066546" y="964184"/>
                    <a:pt x="1066546" y="900811"/>
                  </a:cubicBezTo>
                  <a:lnTo>
                    <a:pt x="1066546" y="223520"/>
                  </a:lnTo>
                  <a:cubicBezTo>
                    <a:pt x="1066546" y="160147"/>
                    <a:pt x="1014857" y="108331"/>
                    <a:pt x="950595" y="108331"/>
                  </a:cubicBezTo>
                  <a:lnTo>
                    <a:pt x="224282" y="108331"/>
                  </a:lnTo>
                  <a:lnTo>
                    <a:pt x="224282" y="54229"/>
                  </a:lnTo>
                  <a:lnTo>
                    <a:pt x="224282" y="108331"/>
                  </a:lnTo>
                  <a:cubicBezTo>
                    <a:pt x="160020" y="108331"/>
                    <a:pt x="108331" y="160147"/>
                    <a:pt x="108331" y="223520"/>
                  </a:cubicBezTo>
                  <a:close/>
                </a:path>
              </a:pathLst>
            </a:custGeom>
            <a:solidFill>
              <a:srgbClr val="FF0000"/>
            </a:solidFill>
          </p:spPr>
        </p:sp>
      </p:grpSp>
      <p:grpSp>
        <p:nvGrpSpPr>
          <p:cNvPr id="146" name="Group 146"/>
          <p:cNvGrpSpPr/>
          <p:nvPr/>
        </p:nvGrpSpPr>
        <p:grpSpPr>
          <a:xfrm>
            <a:off x="14268486" y="9732201"/>
            <a:ext cx="1538298" cy="359571"/>
            <a:chOff x="0" y="0"/>
            <a:chExt cx="1458534" cy="340927"/>
          </a:xfrm>
        </p:grpSpPr>
        <p:sp>
          <p:nvSpPr>
            <p:cNvPr id="147" name="Freeform 147"/>
            <p:cNvSpPr/>
            <p:nvPr/>
          </p:nvSpPr>
          <p:spPr>
            <a:xfrm>
              <a:off x="18034" y="18034"/>
              <a:ext cx="1422400" cy="304800"/>
            </a:xfrm>
            <a:custGeom>
              <a:avLst/>
              <a:gdLst/>
              <a:ahLst/>
              <a:cxnLst/>
              <a:rect l="l" t="t" r="r" b="b"/>
              <a:pathLst>
                <a:path w="1422400" h="304800">
                  <a:moveTo>
                    <a:pt x="0" y="0"/>
                  </a:moveTo>
                  <a:lnTo>
                    <a:pt x="1422400" y="0"/>
                  </a:lnTo>
                  <a:lnTo>
                    <a:pt x="1422400" y="304800"/>
                  </a:lnTo>
                  <a:lnTo>
                    <a:pt x="0" y="304800"/>
                  </a:lnTo>
                  <a:close/>
                </a:path>
              </a:pathLst>
            </a:custGeom>
            <a:solidFill>
              <a:srgbClr val="FFFF00"/>
            </a:solidFill>
          </p:spPr>
        </p:sp>
        <p:sp>
          <p:nvSpPr>
            <p:cNvPr id="148" name="Freeform 148"/>
            <p:cNvSpPr/>
            <p:nvPr/>
          </p:nvSpPr>
          <p:spPr>
            <a:xfrm>
              <a:off x="0" y="0"/>
              <a:ext cx="1458468" cy="340868"/>
            </a:xfrm>
            <a:custGeom>
              <a:avLst/>
              <a:gdLst/>
              <a:ahLst/>
              <a:cxnLst/>
              <a:rect l="l" t="t" r="r" b="b"/>
              <a:pathLst>
                <a:path w="1458468" h="340868">
                  <a:moveTo>
                    <a:pt x="18034" y="0"/>
                  </a:moveTo>
                  <a:lnTo>
                    <a:pt x="1440434" y="0"/>
                  </a:lnTo>
                  <a:cubicBezTo>
                    <a:pt x="1450467" y="0"/>
                    <a:pt x="1458468" y="8128"/>
                    <a:pt x="1458468" y="18034"/>
                  </a:cubicBezTo>
                  <a:lnTo>
                    <a:pt x="1458468" y="322834"/>
                  </a:lnTo>
                  <a:cubicBezTo>
                    <a:pt x="1458468" y="332867"/>
                    <a:pt x="1450340" y="340868"/>
                    <a:pt x="1440434" y="340868"/>
                  </a:cubicBezTo>
                  <a:lnTo>
                    <a:pt x="18034" y="340868"/>
                  </a:lnTo>
                  <a:cubicBezTo>
                    <a:pt x="8128" y="340868"/>
                    <a:pt x="0" y="332867"/>
                    <a:pt x="0" y="322834"/>
                  </a:cubicBezTo>
                  <a:lnTo>
                    <a:pt x="0" y="18034"/>
                  </a:lnTo>
                  <a:cubicBezTo>
                    <a:pt x="0" y="8128"/>
                    <a:pt x="8128" y="0"/>
                    <a:pt x="18034" y="0"/>
                  </a:cubicBezTo>
                  <a:moveTo>
                    <a:pt x="18034" y="36068"/>
                  </a:moveTo>
                  <a:lnTo>
                    <a:pt x="18034" y="18034"/>
                  </a:lnTo>
                  <a:lnTo>
                    <a:pt x="36068" y="18034"/>
                  </a:lnTo>
                  <a:lnTo>
                    <a:pt x="36068" y="322834"/>
                  </a:lnTo>
                  <a:lnTo>
                    <a:pt x="18034" y="322834"/>
                  </a:lnTo>
                  <a:lnTo>
                    <a:pt x="18034" y="304800"/>
                  </a:lnTo>
                  <a:lnTo>
                    <a:pt x="1440434" y="304800"/>
                  </a:lnTo>
                  <a:lnTo>
                    <a:pt x="1440434" y="322834"/>
                  </a:lnTo>
                  <a:lnTo>
                    <a:pt x="1422400" y="322834"/>
                  </a:lnTo>
                  <a:lnTo>
                    <a:pt x="1422400" y="18034"/>
                  </a:lnTo>
                  <a:lnTo>
                    <a:pt x="1440434" y="18034"/>
                  </a:lnTo>
                  <a:lnTo>
                    <a:pt x="1440434" y="36068"/>
                  </a:lnTo>
                  <a:lnTo>
                    <a:pt x="18034" y="36068"/>
                  </a:lnTo>
                  <a:close/>
                </a:path>
              </a:pathLst>
            </a:custGeom>
            <a:solidFill>
              <a:srgbClr val="0070C0"/>
            </a:solidFill>
          </p:spPr>
        </p:sp>
        <p:sp>
          <p:nvSpPr>
            <p:cNvPr id="149" name="TextBox 149"/>
            <p:cNvSpPr txBox="1"/>
            <p:nvPr/>
          </p:nvSpPr>
          <p:spPr>
            <a:xfrm>
              <a:off x="0" y="-47625"/>
              <a:ext cx="1458534" cy="388552"/>
            </a:xfrm>
            <a:prstGeom prst="rect">
              <a:avLst/>
            </a:prstGeom>
          </p:spPr>
          <p:txBody>
            <a:bodyPr lIns="71438" tIns="71438" rIns="71438" bIns="71438" rtlCol="0" anchor="ctr"/>
            <a:lstStyle/>
            <a:p>
              <a:pPr algn="ctr">
                <a:lnSpc>
                  <a:spcPts val="2879"/>
                </a:lnSpc>
              </a:pPr>
              <a:r>
                <a:rPr lang="en-US" sz="2400">
                  <a:solidFill>
                    <a:srgbClr val="0070C0"/>
                  </a:solidFill>
                  <a:latin typeface="Times New Roman Bold"/>
                </a:rPr>
                <a:t>ВЫХОД</a:t>
              </a:r>
            </a:p>
          </p:txBody>
        </p:sp>
      </p:grp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16666" b="-16666"/>
            </a:stretch>
          </a:blipFill>
        </p:spPr>
      </p:sp>
      <p:grpSp>
        <p:nvGrpSpPr>
          <p:cNvPr id="3" name="Group 3"/>
          <p:cNvGrpSpPr/>
          <p:nvPr/>
        </p:nvGrpSpPr>
        <p:grpSpPr>
          <a:xfrm>
            <a:off x="2500266" y="214278"/>
            <a:ext cx="13287468" cy="9858444"/>
            <a:chOff x="0" y="0"/>
            <a:chExt cx="12598488" cy="9347265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12598527" cy="9347327"/>
            </a:xfrm>
            <a:custGeom>
              <a:avLst/>
              <a:gdLst/>
              <a:ahLst/>
              <a:cxnLst/>
              <a:rect l="l" t="t" r="r" b="b"/>
              <a:pathLst>
                <a:path w="12598527" h="9347327">
                  <a:moveTo>
                    <a:pt x="0" y="0"/>
                  </a:moveTo>
                  <a:lnTo>
                    <a:pt x="12598527" y="0"/>
                  </a:lnTo>
                  <a:lnTo>
                    <a:pt x="12598527" y="9347327"/>
                  </a:lnTo>
                  <a:lnTo>
                    <a:pt x="0" y="9347327"/>
                  </a:lnTo>
                  <a:close/>
                </a:path>
              </a:pathLst>
            </a:custGeom>
            <a:solidFill>
              <a:srgbClr val="4F81BD"/>
            </a:solidFill>
          </p:spPr>
        </p:sp>
      </p:grpSp>
      <p:sp>
        <p:nvSpPr>
          <p:cNvPr id="6" name="Freeform 6" descr="Безымянный.png"/>
          <p:cNvSpPr/>
          <p:nvPr/>
        </p:nvSpPr>
        <p:spPr>
          <a:xfrm>
            <a:off x="3786150" y="3643302"/>
            <a:ext cx="2685604" cy="6138531"/>
          </a:xfrm>
          <a:custGeom>
            <a:avLst/>
            <a:gdLst/>
            <a:ahLst/>
            <a:cxnLst/>
            <a:rect l="l" t="t" r="r" b="b"/>
            <a:pathLst>
              <a:path w="2685604" h="6138531">
                <a:moveTo>
                  <a:pt x="0" y="0"/>
                </a:moveTo>
                <a:lnTo>
                  <a:pt x="2685604" y="0"/>
                </a:lnTo>
                <a:lnTo>
                  <a:pt x="2685604" y="6138531"/>
                </a:lnTo>
                <a:lnTo>
                  <a:pt x="0" y="6138531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b="-66"/>
            </a:stretch>
          </a:blipFill>
        </p:spPr>
      </p:sp>
      <p:sp>
        <p:nvSpPr>
          <p:cNvPr id="7" name="Freeform 7" descr="1.png"/>
          <p:cNvSpPr/>
          <p:nvPr/>
        </p:nvSpPr>
        <p:spPr>
          <a:xfrm>
            <a:off x="9679785" y="3428988"/>
            <a:ext cx="1983369" cy="1928826"/>
          </a:xfrm>
          <a:custGeom>
            <a:avLst/>
            <a:gdLst/>
            <a:ahLst/>
            <a:cxnLst/>
            <a:rect l="l" t="t" r="r" b="b"/>
            <a:pathLst>
              <a:path w="1983369" h="1928826">
                <a:moveTo>
                  <a:pt x="0" y="0"/>
                </a:moveTo>
                <a:lnTo>
                  <a:pt x="1983369" y="0"/>
                </a:lnTo>
                <a:lnTo>
                  <a:pt x="1983369" y="1928826"/>
                </a:lnTo>
                <a:lnTo>
                  <a:pt x="0" y="1928826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-65" r="-65"/>
            </a:stretch>
          </a:blipFill>
        </p:spPr>
      </p:sp>
      <p:grpSp>
        <p:nvGrpSpPr>
          <p:cNvPr id="8" name="Group 8"/>
          <p:cNvGrpSpPr/>
          <p:nvPr/>
        </p:nvGrpSpPr>
        <p:grpSpPr>
          <a:xfrm>
            <a:off x="3678993" y="428592"/>
            <a:ext cx="9751287" cy="1071570"/>
            <a:chOff x="0" y="0"/>
            <a:chExt cx="9245665" cy="1016007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9245600" cy="1016000"/>
            </a:xfrm>
            <a:custGeom>
              <a:avLst/>
              <a:gdLst/>
              <a:ahLst/>
              <a:cxnLst/>
              <a:rect l="l" t="t" r="r" b="b"/>
              <a:pathLst>
                <a:path w="9245600" h="1016000">
                  <a:moveTo>
                    <a:pt x="0" y="169291"/>
                  </a:moveTo>
                  <a:cubicBezTo>
                    <a:pt x="0" y="75819"/>
                    <a:pt x="75819" y="0"/>
                    <a:pt x="169291" y="0"/>
                  </a:cubicBezTo>
                  <a:lnTo>
                    <a:pt x="9076309" y="0"/>
                  </a:lnTo>
                  <a:cubicBezTo>
                    <a:pt x="9169781" y="0"/>
                    <a:pt x="9245600" y="75819"/>
                    <a:pt x="9245600" y="169291"/>
                  </a:cubicBezTo>
                  <a:lnTo>
                    <a:pt x="9245600" y="846709"/>
                  </a:lnTo>
                  <a:cubicBezTo>
                    <a:pt x="9245600" y="940181"/>
                    <a:pt x="9169781" y="1016000"/>
                    <a:pt x="9076309" y="1016000"/>
                  </a:cubicBezTo>
                  <a:lnTo>
                    <a:pt x="169291" y="1016000"/>
                  </a:lnTo>
                  <a:cubicBezTo>
                    <a:pt x="75819" y="1016000"/>
                    <a:pt x="0" y="940181"/>
                    <a:pt x="0" y="846709"/>
                  </a:cubicBezTo>
                  <a:close/>
                </a:path>
              </a:pathLst>
            </a:custGeom>
            <a:solidFill>
              <a:srgbClr val="D7E4BD"/>
            </a:solidFill>
          </p:spPr>
        </p:sp>
      </p:grpSp>
      <p:sp>
        <p:nvSpPr>
          <p:cNvPr id="10" name="TextBox 10"/>
          <p:cNvSpPr txBox="1"/>
          <p:nvPr/>
        </p:nvSpPr>
        <p:spPr>
          <a:xfrm>
            <a:off x="4516765" y="550633"/>
            <a:ext cx="8075743" cy="72667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319"/>
              </a:lnSpc>
            </a:pPr>
            <a:r>
              <a:rPr lang="en-US" sz="3599">
                <a:solidFill>
                  <a:srgbClr val="000000"/>
                </a:solidFill>
                <a:latin typeface="Times New Roman"/>
              </a:rPr>
              <a:t>«Сказка о рыбаке и рыбке»</a:t>
            </a:r>
          </a:p>
        </p:txBody>
      </p:sp>
      <p:grpSp>
        <p:nvGrpSpPr>
          <p:cNvPr id="11" name="Group 11"/>
          <p:cNvGrpSpPr/>
          <p:nvPr/>
        </p:nvGrpSpPr>
        <p:grpSpPr>
          <a:xfrm>
            <a:off x="13858908" y="428592"/>
            <a:ext cx="1231948" cy="1071570"/>
            <a:chOff x="0" y="0"/>
            <a:chExt cx="1168070" cy="1016007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1168019" cy="1016000"/>
            </a:xfrm>
            <a:custGeom>
              <a:avLst/>
              <a:gdLst/>
              <a:ahLst/>
              <a:cxnLst/>
              <a:rect l="l" t="t" r="r" b="b"/>
              <a:pathLst>
                <a:path w="1168019" h="1016000">
                  <a:moveTo>
                    <a:pt x="0" y="169291"/>
                  </a:moveTo>
                  <a:cubicBezTo>
                    <a:pt x="0" y="75819"/>
                    <a:pt x="75819" y="0"/>
                    <a:pt x="169291" y="0"/>
                  </a:cubicBezTo>
                  <a:lnTo>
                    <a:pt x="998728" y="0"/>
                  </a:lnTo>
                  <a:cubicBezTo>
                    <a:pt x="1092200" y="0"/>
                    <a:pt x="1168019" y="75819"/>
                    <a:pt x="1168019" y="169291"/>
                  </a:cubicBezTo>
                  <a:lnTo>
                    <a:pt x="1168019" y="846709"/>
                  </a:lnTo>
                  <a:cubicBezTo>
                    <a:pt x="1168019" y="940181"/>
                    <a:pt x="1092200" y="1016000"/>
                    <a:pt x="998728" y="1016000"/>
                  </a:cubicBezTo>
                  <a:lnTo>
                    <a:pt x="169291" y="1016000"/>
                  </a:lnTo>
                  <a:cubicBezTo>
                    <a:pt x="75819" y="1016000"/>
                    <a:pt x="0" y="940181"/>
                    <a:pt x="0" y="846709"/>
                  </a:cubicBezTo>
                  <a:close/>
                </a:path>
              </a:pathLst>
            </a:custGeom>
            <a:solidFill>
              <a:srgbClr val="D7E4BD"/>
            </a:solidFill>
          </p:spPr>
        </p:sp>
        <p:sp>
          <p:nvSpPr>
            <p:cNvPr id="13" name="TextBox 13"/>
            <p:cNvSpPr txBox="1"/>
            <p:nvPr/>
          </p:nvSpPr>
          <p:spPr>
            <a:xfrm>
              <a:off x="0" y="-85725"/>
              <a:ext cx="1168070" cy="1101732"/>
            </a:xfrm>
            <a:prstGeom prst="rect">
              <a:avLst/>
            </a:prstGeom>
          </p:spPr>
          <p:txBody>
            <a:bodyPr lIns="71438" tIns="71438" rIns="71438" bIns="71438" rtlCol="0" anchor="ctr"/>
            <a:lstStyle/>
            <a:p>
              <a:pPr algn="ctr">
                <a:lnSpc>
                  <a:spcPts val="5040"/>
                </a:lnSpc>
              </a:pPr>
              <a:r>
                <a:rPr lang="en-US" sz="4200">
                  <a:solidFill>
                    <a:srgbClr val="000000"/>
                  </a:solidFill>
                  <a:latin typeface="Times New Roman Bold"/>
                </a:rPr>
                <a:t>10</a:t>
              </a:r>
            </a:p>
          </p:txBody>
        </p:sp>
      </p:grpSp>
      <p:grpSp>
        <p:nvGrpSpPr>
          <p:cNvPr id="14" name="Group 14"/>
          <p:cNvGrpSpPr/>
          <p:nvPr/>
        </p:nvGrpSpPr>
        <p:grpSpPr>
          <a:xfrm>
            <a:off x="7000860" y="6215070"/>
            <a:ext cx="7500990" cy="2464611"/>
            <a:chOff x="0" y="0"/>
            <a:chExt cx="7112050" cy="2336816"/>
          </a:xfrm>
        </p:grpSpPr>
        <p:sp>
          <p:nvSpPr>
            <p:cNvPr id="15" name="Freeform 15"/>
            <p:cNvSpPr/>
            <p:nvPr/>
          </p:nvSpPr>
          <p:spPr>
            <a:xfrm>
              <a:off x="0" y="0"/>
              <a:ext cx="7112000" cy="2336800"/>
            </a:xfrm>
            <a:custGeom>
              <a:avLst/>
              <a:gdLst/>
              <a:ahLst/>
              <a:cxnLst/>
              <a:rect l="l" t="t" r="r" b="b"/>
              <a:pathLst>
                <a:path w="7112000" h="2336800">
                  <a:moveTo>
                    <a:pt x="0" y="389509"/>
                  </a:moveTo>
                  <a:cubicBezTo>
                    <a:pt x="0" y="174371"/>
                    <a:pt x="174371" y="0"/>
                    <a:pt x="389509" y="0"/>
                  </a:cubicBezTo>
                  <a:lnTo>
                    <a:pt x="6722618" y="0"/>
                  </a:lnTo>
                  <a:cubicBezTo>
                    <a:pt x="6937629" y="0"/>
                    <a:pt x="7112000" y="174371"/>
                    <a:pt x="7112000" y="389509"/>
                  </a:cubicBezTo>
                  <a:lnTo>
                    <a:pt x="7112000" y="1947291"/>
                  </a:lnTo>
                  <a:cubicBezTo>
                    <a:pt x="7112000" y="2162429"/>
                    <a:pt x="6937629" y="2336800"/>
                    <a:pt x="6722491" y="2336800"/>
                  </a:cubicBezTo>
                  <a:lnTo>
                    <a:pt x="389509" y="2336800"/>
                  </a:lnTo>
                  <a:cubicBezTo>
                    <a:pt x="174371" y="2336800"/>
                    <a:pt x="0" y="2162429"/>
                    <a:pt x="0" y="1947291"/>
                  </a:cubicBezTo>
                  <a:close/>
                </a:path>
              </a:pathLst>
            </a:custGeom>
            <a:solidFill>
              <a:srgbClr val="BFBFBF"/>
            </a:solidFill>
          </p:spPr>
        </p:sp>
        <p:sp>
          <p:nvSpPr>
            <p:cNvPr id="16" name="TextBox 16"/>
            <p:cNvSpPr txBox="1"/>
            <p:nvPr/>
          </p:nvSpPr>
          <p:spPr>
            <a:xfrm>
              <a:off x="0" y="-95250"/>
              <a:ext cx="7112050" cy="2432066"/>
            </a:xfrm>
            <a:prstGeom prst="rect">
              <a:avLst/>
            </a:prstGeom>
          </p:spPr>
          <p:txBody>
            <a:bodyPr lIns="71438" tIns="71438" rIns="71438" bIns="71438" rtlCol="0" anchor="ctr"/>
            <a:lstStyle/>
            <a:p>
              <a:pPr algn="ctr">
                <a:lnSpc>
                  <a:spcPts val="5400"/>
                </a:lnSpc>
              </a:pPr>
              <a:r>
                <a:rPr lang="en-US" sz="4500">
                  <a:solidFill>
                    <a:srgbClr val="000000"/>
                  </a:solidFill>
                  <a:latin typeface="Arial"/>
                </a:rPr>
                <a:t>Тридцать три года</a:t>
              </a:r>
            </a:p>
          </p:txBody>
        </p:sp>
      </p:grpSp>
      <p:grpSp>
        <p:nvGrpSpPr>
          <p:cNvPr id="17" name="Group 17"/>
          <p:cNvGrpSpPr/>
          <p:nvPr/>
        </p:nvGrpSpPr>
        <p:grpSpPr>
          <a:xfrm>
            <a:off x="7000833" y="6237156"/>
            <a:ext cx="7500990" cy="2464611"/>
            <a:chOff x="0" y="0"/>
            <a:chExt cx="7112050" cy="2336816"/>
          </a:xfrm>
        </p:grpSpPr>
        <p:sp>
          <p:nvSpPr>
            <p:cNvPr id="18" name="Freeform 18"/>
            <p:cNvSpPr/>
            <p:nvPr/>
          </p:nvSpPr>
          <p:spPr>
            <a:xfrm>
              <a:off x="0" y="0"/>
              <a:ext cx="7112000" cy="2336800"/>
            </a:xfrm>
            <a:custGeom>
              <a:avLst/>
              <a:gdLst/>
              <a:ahLst/>
              <a:cxnLst/>
              <a:rect l="l" t="t" r="r" b="b"/>
              <a:pathLst>
                <a:path w="7112000" h="2336800">
                  <a:moveTo>
                    <a:pt x="0" y="389509"/>
                  </a:moveTo>
                  <a:cubicBezTo>
                    <a:pt x="0" y="174371"/>
                    <a:pt x="174371" y="0"/>
                    <a:pt x="389509" y="0"/>
                  </a:cubicBezTo>
                  <a:lnTo>
                    <a:pt x="6722618" y="0"/>
                  </a:lnTo>
                  <a:cubicBezTo>
                    <a:pt x="6937629" y="0"/>
                    <a:pt x="7112000" y="174371"/>
                    <a:pt x="7112000" y="389509"/>
                  </a:cubicBezTo>
                  <a:lnTo>
                    <a:pt x="7112000" y="1947291"/>
                  </a:lnTo>
                  <a:cubicBezTo>
                    <a:pt x="7112000" y="2162429"/>
                    <a:pt x="6937629" y="2336800"/>
                    <a:pt x="6722491" y="2336800"/>
                  </a:cubicBezTo>
                  <a:lnTo>
                    <a:pt x="389509" y="2336800"/>
                  </a:lnTo>
                  <a:cubicBezTo>
                    <a:pt x="174371" y="2336800"/>
                    <a:pt x="0" y="2162429"/>
                    <a:pt x="0" y="1947291"/>
                  </a:cubicBezTo>
                  <a:close/>
                </a:path>
              </a:pathLst>
            </a:custGeom>
            <a:solidFill>
              <a:srgbClr val="D7E4BD"/>
            </a:solidFill>
          </p:spPr>
        </p:sp>
        <p:sp>
          <p:nvSpPr>
            <p:cNvPr id="19" name="TextBox 19"/>
            <p:cNvSpPr txBox="1"/>
            <p:nvPr/>
          </p:nvSpPr>
          <p:spPr>
            <a:xfrm>
              <a:off x="0" y="-95250"/>
              <a:ext cx="7112050" cy="2432066"/>
            </a:xfrm>
            <a:prstGeom prst="rect">
              <a:avLst/>
            </a:prstGeom>
          </p:spPr>
          <p:txBody>
            <a:bodyPr lIns="71438" tIns="71438" rIns="71438" bIns="71438" rtlCol="0" anchor="ctr"/>
            <a:lstStyle/>
            <a:p>
              <a:pPr algn="ctr">
                <a:lnSpc>
                  <a:spcPts val="5400"/>
                </a:lnSpc>
              </a:pPr>
              <a:r>
                <a:rPr lang="en-US" sz="4500" dirty="0" err="1">
                  <a:solidFill>
                    <a:srgbClr val="000000"/>
                  </a:solidFill>
                  <a:latin typeface="Arial"/>
                </a:rPr>
                <a:t>Сколько</a:t>
              </a:r>
              <a:r>
                <a:rPr lang="en-US" sz="4500" dirty="0">
                  <a:solidFill>
                    <a:srgbClr val="000000"/>
                  </a:solidFill>
                  <a:latin typeface="Arial"/>
                </a:rPr>
                <a:t> </a:t>
              </a:r>
              <a:r>
                <a:rPr lang="en-US" sz="4500" dirty="0" err="1">
                  <a:solidFill>
                    <a:srgbClr val="000000"/>
                  </a:solidFill>
                  <a:latin typeface="Arial"/>
                </a:rPr>
                <a:t>лет</a:t>
              </a:r>
              <a:r>
                <a:rPr lang="en-US" sz="4500" dirty="0">
                  <a:solidFill>
                    <a:srgbClr val="000000"/>
                  </a:solidFill>
                  <a:latin typeface="Arial"/>
                </a:rPr>
                <a:t> </a:t>
              </a:r>
              <a:r>
                <a:rPr lang="en-US" sz="4500" dirty="0" err="1">
                  <a:solidFill>
                    <a:srgbClr val="000000"/>
                  </a:solidFill>
                  <a:latin typeface="Arial"/>
                </a:rPr>
                <a:t>рыбачил</a:t>
              </a:r>
              <a:r>
                <a:rPr lang="en-US" sz="4500" dirty="0">
                  <a:solidFill>
                    <a:srgbClr val="000000"/>
                  </a:solidFill>
                  <a:latin typeface="Arial"/>
                </a:rPr>
                <a:t> </a:t>
              </a:r>
              <a:r>
                <a:rPr lang="en-US" sz="4500" dirty="0" err="1">
                  <a:solidFill>
                    <a:srgbClr val="000000"/>
                  </a:solidFill>
                  <a:latin typeface="Arial"/>
                </a:rPr>
                <a:t>старик</a:t>
              </a:r>
              <a:r>
                <a:rPr lang="en-US" sz="4500" dirty="0">
                  <a:solidFill>
                    <a:srgbClr val="000000"/>
                  </a:solidFill>
                  <a:latin typeface="Arial"/>
                </a:rPr>
                <a:t>?</a:t>
              </a:r>
            </a:p>
          </p:txBody>
        </p:sp>
      </p:grpSp>
      <p:sp>
        <p:nvSpPr>
          <p:cNvPr id="26" name="Стрелка вправо 25">
            <a:hlinkClick r:id="rId5" action="ppaction://hlinksldjump"/>
          </p:cNvPr>
          <p:cNvSpPr/>
          <p:nvPr/>
        </p:nvSpPr>
        <p:spPr>
          <a:xfrm>
            <a:off x="13258800" y="9182100"/>
            <a:ext cx="2286000" cy="762000"/>
          </a:xfrm>
          <a:prstGeom prst="rightArrow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e-BY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16666" b="-16666"/>
            </a:stretch>
          </a:blipFill>
        </p:spPr>
      </p:sp>
      <p:grpSp>
        <p:nvGrpSpPr>
          <p:cNvPr id="3" name="Group 3"/>
          <p:cNvGrpSpPr/>
          <p:nvPr/>
        </p:nvGrpSpPr>
        <p:grpSpPr>
          <a:xfrm>
            <a:off x="2500266" y="214278"/>
            <a:ext cx="13287468" cy="9858444"/>
            <a:chOff x="0" y="0"/>
            <a:chExt cx="12598488" cy="9347265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12598527" cy="9347327"/>
            </a:xfrm>
            <a:custGeom>
              <a:avLst/>
              <a:gdLst/>
              <a:ahLst/>
              <a:cxnLst/>
              <a:rect l="l" t="t" r="r" b="b"/>
              <a:pathLst>
                <a:path w="12598527" h="9347327">
                  <a:moveTo>
                    <a:pt x="0" y="0"/>
                  </a:moveTo>
                  <a:lnTo>
                    <a:pt x="12598527" y="0"/>
                  </a:lnTo>
                  <a:lnTo>
                    <a:pt x="12598527" y="9347327"/>
                  </a:lnTo>
                  <a:lnTo>
                    <a:pt x="0" y="9347327"/>
                  </a:lnTo>
                  <a:close/>
                </a:path>
              </a:pathLst>
            </a:custGeom>
            <a:solidFill>
              <a:srgbClr val="4F81BD"/>
            </a:solidFill>
          </p:spPr>
        </p:sp>
      </p:grpSp>
      <p:sp>
        <p:nvSpPr>
          <p:cNvPr id="6" name="Freeform 6" descr="Безымянный.png"/>
          <p:cNvSpPr/>
          <p:nvPr/>
        </p:nvSpPr>
        <p:spPr>
          <a:xfrm>
            <a:off x="3786150" y="3643302"/>
            <a:ext cx="2685604" cy="6138531"/>
          </a:xfrm>
          <a:custGeom>
            <a:avLst/>
            <a:gdLst/>
            <a:ahLst/>
            <a:cxnLst/>
            <a:rect l="l" t="t" r="r" b="b"/>
            <a:pathLst>
              <a:path w="2685604" h="6138531">
                <a:moveTo>
                  <a:pt x="0" y="0"/>
                </a:moveTo>
                <a:lnTo>
                  <a:pt x="2685604" y="0"/>
                </a:lnTo>
                <a:lnTo>
                  <a:pt x="2685604" y="6138531"/>
                </a:lnTo>
                <a:lnTo>
                  <a:pt x="0" y="6138531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b="-66"/>
            </a:stretch>
          </a:blipFill>
        </p:spPr>
      </p:sp>
      <p:sp>
        <p:nvSpPr>
          <p:cNvPr id="7" name="Freeform 7" descr="1.png"/>
          <p:cNvSpPr/>
          <p:nvPr/>
        </p:nvSpPr>
        <p:spPr>
          <a:xfrm>
            <a:off x="9679785" y="3428988"/>
            <a:ext cx="1983369" cy="1928826"/>
          </a:xfrm>
          <a:custGeom>
            <a:avLst/>
            <a:gdLst/>
            <a:ahLst/>
            <a:cxnLst/>
            <a:rect l="l" t="t" r="r" b="b"/>
            <a:pathLst>
              <a:path w="1983369" h="1928826">
                <a:moveTo>
                  <a:pt x="0" y="0"/>
                </a:moveTo>
                <a:lnTo>
                  <a:pt x="1983369" y="0"/>
                </a:lnTo>
                <a:lnTo>
                  <a:pt x="1983369" y="1928826"/>
                </a:lnTo>
                <a:lnTo>
                  <a:pt x="0" y="1928826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-65" r="-65"/>
            </a:stretch>
          </a:blipFill>
        </p:spPr>
      </p:sp>
      <p:grpSp>
        <p:nvGrpSpPr>
          <p:cNvPr id="8" name="Group 8"/>
          <p:cNvGrpSpPr/>
          <p:nvPr/>
        </p:nvGrpSpPr>
        <p:grpSpPr>
          <a:xfrm>
            <a:off x="3678993" y="428592"/>
            <a:ext cx="9751287" cy="1071570"/>
            <a:chOff x="0" y="0"/>
            <a:chExt cx="9245665" cy="1016007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9245600" cy="1016000"/>
            </a:xfrm>
            <a:custGeom>
              <a:avLst/>
              <a:gdLst/>
              <a:ahLst/>
              <a:cxnLst/>
              <a:rect l="l" t="t" r="r" b="b"/>
              <a:pathLst>
                <a:path w="9245600" h="1016000">
                  <a:moveTo>
                    <a:pt x="0" y="169291"/>
                  </a:moveTo>
                  <a:cubicBezTo>
                    <a:pt x="0" y="75819"/>
                    <a:pt x="75819" y="0"/>
                    <a:pt x="169291" y="0"/>
                  </a:cubicBezTo>
                  <a:lnTo>
                    <a:pt x="9076309" y="0"/>
                  </a:lnTo>
                  <a:cubicBezTo>
                    <a:pt x="9169781" y="0"/>
                    <a:pt x="9245600" y="75819"/>
                    <a:pt x="9245600" y="169291"/>
                  </a:cubicBezTo>
                  <a:lnTo>
                    <a:pt x="9245600" y="846709"/>
                  </a:lnTo>
                  <a:cubicBezTo>
                    <a:pt x="9245600" y="940181"/>
                    <a:pt x="9169781" y="1016000"/>
                    <a:pt x="9076309" y="1016000"/>
                  </a:cubicBezTo>
                  <a:lnTo>
                    <a:pt x="169291" y="1016000"/>
                  </a:lnTo>
                  <a:cubicBezTo>
                    <a:pt x="75819" y="1016000"/>
                    <a:pt x="0" y="940181"/>
                    <a:pt x="0" y="846709"/>
                  </a:cubicBezTo>
                  <a:close/>
                </a:path>
              </a:pathLst>
            </a:custGeom>
            <a:solidFill>
              <a:srgbClr val="D7E4BD"/>
            </a:solidFill>
          </p:spPr>
        </p:sp>
      </p:grpSp>
      <p:sp>
        <p:nvSpPr>
          <p:cNvPr id="10" name="TextBox 10"/>
          <p:cNvSpPr txBox="1"/>
          <p:nvPr/>
        </p:nvSpPr>
        <p:spPr>
          <a:xfrm>
            <a:off x="4516765" y="550633"/>
            <a:ext cx="8075743" cy="72667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319"/>
              </a:lnSpc>
            </a:pPr>
            <a:r>
              <a:rPr lang="en-US" sz="3599">
                <a:solidFill>
                  <a:srgbClr val="000000"/>
                </a:solidFill>
                <a:latin typeface="Times New Roman"/>
              </a:rPr>
              <a:t>«Сказка о рыбаке и рыбке»</a:t>
            </a:r>
          </a:p>
        </p:txBody>
      </p:sp>
      <p:grpSp>
        <p:nvGrpSpPr>
          <p:cNvPr id="11" name="Group 11"/>
          <p:cNvGrpSpPr/>
          <p:nvPr/>
        </p:nvGrpSpPr>
        <p:grpSpPr>
          <a:xfrm>
            <a:off x="13858908" y="428592"/>
            <a:ext cx="1231948" cy="1071570"/>
            <a:chOff x="0" y="0"/>
            <a:chExt cx="1168070" cy="1016007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1168019" cy="1016000"/>
            </a:xfrm>
            <a:custGeom>
              <a:avLst/>
              <a:gdLst/>
              <a:ahLst/>
              <a:cxnLst/>
              <a:rect l="l" t="t" r="r" b="b"/>
              <a:pathLst>
                <a:path w="1168019" h="1016000">
                  <a:moveTo>
                    <a:pt x="0" y="169291"/>
                  </a:moveTo>
                  <a:cubicBezTo>
                    <a:pt x="0" y="75819"/>
                    <a:pt x="75819" y="0"/>
                    <a:pt x="169291" y="0"/>
                  </a:cubicBezTo>
                  <a:lnTo>
                    <a:pt x="998728" y="0"/>
                  </a:lnTo>
                  <a:cubicBezTo>
                    <a:pt x="1092200" y="0"/>
                    <a:pt x="1168019" y="75819"/>
                    <a:pt x="1168019" y="169291"/>
                  </a:cubicBezTo>
                  <a:lnTo>
                    <a:pt x="1168019" y="846709"/>
                  </a:lnTo>
                  <a:cubicBezTo>
                    <a:pt x="1168019" y="940181"/>
                    <a:pt x="1092200" y="1016000"/>
                    <a:pt x="998728" y="1016000"/>
                  </a:cubicBezTo>
                  <a:lnTo>
                    <a:pt x="169291" y="1016000"/>
                  </a:lnTo>
                  <a:cubicBezTo>
                    <a:pt x="75819" y="1016000"/>
                    <a:pt x="0" y="940181"/>
                    <a:pt x="0" y="846709"/>
                  </a:cubicBezTo>
                  <a:close/>
                </a:path>
              </a:pathLst>
            </a:custGeom>
            <a:solidFill>
              <a:srgbClr val="D7E4BD"/>
            </a:solidFill>
          </p:spPr>
        </p:sp>
        <p:sp>
          <p:nvSpPr>
            <p:cNvPr id="13" name="TextBox 13"/>
            <p:cNvSpPr txBox="1"/>
            <p:nvPr/>
          </p:nvSpPr>
          <p:spPr>
            <a:xfrm>
              <a:off x="0" y="-85725"/>
              <a:ext cx="1168070" cy="1101732"/>
            </a:xfrm>
            <a:prstGeom prst="rect">
              <a:avLst/>
            </a:prstGeom>
          </p:spPr>
          <p:txBody>
            <a:bodyPr lIns="71438" tIns="71438" rIns="71438" bIns="71438" rtlCol="0" anchor="ctr"/>
            <a:lstStyle/>
            <a:p>
              <a:pPr algn="ctr">
                <a:lnSpc>
                  <a:spcPts val="5040"/>
                </a:lnSpc>
              </a:pPr>
              <a:r>
                <a:rPr lang="en-US" sz="4200">
                  <a:solidFill>
                    <a:srgbClr val="000000"/>
                  </a:solidFill>
                  <a:latin typeface="Times New Roman Bold"/>
                </a:rPr>
                <a:t>20</a:t>
              </a:r>
            </a:p>
          </p:txBody>
        </p:sp>
      </p:grpSp>
      <p:grpSp>
        <p:nvGrpSpPr>
          <p:cNvPr id="14" name="Group 14"/>
          <p:cNvGrpSpPr/>
          <p:nvPr/>
        </p:nvGrpSpPr>
        <p:grpSpPr>
          <a:xfrm>
            <a:off x="7000860" y="6215070"/>
            <a:ext cx="7500990" cy="2464611"/>
            <a:chOff x="0" y="0"/>
            <a:chExt cx="7112050" cy="2336816"/>
          </a:xfrm>
        </p:grpSpPr>
        <p:sp>
          <p:nvSpPr>
            <p:cNvPr id="15" name="Freeform 15"/>
            <p:cNvSpPr/>
            <p:nvPr/>
          </p:nvSpPr>
          <p:spPr>
            <a:xfrm>
              <a:off x="0" y="0"/>
              <a:ext cx="7112000" cy="2336800"/>
            </a:xfrm>
            <a:custGeom>
              <a:avLst/>
              <a:gdLst/>
              <a:ahLst/>
              <a:cxnLst/>
              <a:rect l="l" t="t" r="r" b="b"/>
              <a:pathLst>
                <a:path w="7112000" h="2336800">
                  <a:moveTo>
                    <a:pt x="0" y="389509"/>
                  </a:moveTo>
                  <a:cubicBezTo>
                    <a:pt x="0" y="174371"/>
                    <a:pt x="174371" y="0"/>
                    <a:pt x="389509" y="0"/>
                  </a:cubicBezTo>
                  <a:lnTo>
                    <a:pt x="6722618" y="0"/>
                  </a:lnTo>
                  <a:cubicBezTo>
                    <a:pt x="6937629" y="0"/>
                    <a:pt x="7112000" y="174371"/>
                    <a:pt x="7112000" y="389509"/>
                  </a:cubicBezTo>
                  <a:lnTo>
                    <a:pt x="7112000" y="1947291"/>
                  </a:lnTo>
                  <a:cubicBezTo>
                    <a:pt x="7112000" y="2162429"/>
                    <a:pt x="6937629" y="2336800"/>
                    <a:pt x="6722491" y="2336800"/>
                  </a:cubicBezTo>
                  <a:lnTo>
                    <a:pt x="389509" y="2336800"/>
                  </a:lnTo>
                  <a:cubicBezTo>
                    <a:pt x="174371" y="2336800"/>
                    <a:pt x="0" y="2162429"/>
                    <a:pt x="0" y="1947291"/>
                  </a:cubicBezTo>
                  <a:close/>
                </a:path>
              </a:pathLst>
            </a:custGeom>
            <a:solidFill>
              <a:srgbClr val="BFBFBF"/>
            </a:solidFill>
          </p:spPr>
        </p:sp>
        <p:sp>
          <p:nvSpPr>
            <p:cNvPr id="16" name="TextBox 16"/>
            <p:cNvSpPr txBox="1"/>
            <p:nvPr/>
          </p:nvSpPr>
          <p:spPr>
            <a:xfrm>
              <a:off x="0" y="-95250"/>
              <a:ext cx="7112050" cy="2432066"/>
            </a:xfrm>
            <a:prstGeom prst="rect">
              <a:avLst/>
            </a:prstGeom>
          </p:spPr>
          <p:txBody>
            <a:bodyPr lIns="71438" tIns="71438" rIns="71438" bIns="71438" rtlCol="0" anchor="ctr"/>
            <a:lstStyle/>
            <a:p>
              <a:pPr algn="ctr">
                <a:lnSpc>
                  <a:spcPts val="5400"/>
                </a:lnSpc>
              </a:pPr>
              <a:r>
                <a:rPr lang="en-US" sz="4500">
                  <a:solidFill>
                    <a:srgbClr val="000000"/>
                  </a:solidFill>
                  <a:latin typeface="Arial"/>
                </a:rPr>
                <a:t>Неводом</a:t>
              </a:r>
            </a:p>
          </p:txBody>
        </p:sp>
      </p:grpSp>
      <p:grpSp>
        <p:nvGrpSpPr>
          <p:cNvPr id="17" name="Group 17"/>
          <p:cNvGrpSpPr/>
          <p:nvPr/>
        </p:nvGrpSpPr>
        <p:grpSpPr>
          <a:xfrm>
            <a:off x="7000860" y="6215070"/>
            <a:ext cx="7500990" cy="2464611"/>
            <a:chOff x="0" y="0"/>
            <a:chExt cx="7112050" cy="2336816"/>
          </a:xfrm>
        </p:grpSpPr>
        <p:sp>
          <p:nvSpPr>
            <p:cNvPr id="18" name="Freeform 18"/>
            <p:cNvSpPr/>
            <p:nvPr/>
          </p:nvSpPr>
          <p:spPr>
            <a:xfrm>
              <a:off x="0" y="0"/>
              <a:ext cx="7112000" cy="2336800"/>
            </a:xfrm>
            <a:custGeom>
              <a:avLst/>
              <a:gdLst/>
              <a:ahLst/>
              <a:cxnLst/>
              <a:rect l="l" t="t" r="r" b="b"/>
              <a:pathLst>
                <a:path w="7112000" h="2336800">
                  <a:moveTo>
                    <a:pt x="0" y="389509"/>
                  </a:moveTo>
                  <a:cubicBezTo>
                    <a:pt x="0" y="174371"/>
                    <a:pt x="174371" y="0"/>
                    <a:pt x="389509" y="0"/>
                  </a:cubicBezTo>
                  <a:lnTo>
                    <a:pt x="6722618" y="0"/>
                  </a:lnTo>
                  <a:cubicBezTo>
                    <a:pt x="6937629" y="0"/>
                    <a:pt x="7112000" y="174371"/>
                    <a:pt x="7112000" y="389509"/>
                  </a:cubicBezTo>
                  <a:lnTo>
                    <a:pt x="7112000" y="1947291"/>
                  </a:lnTo>
                  <a:cubicBezTo>
                    <a:pt x="7112000" y="2162429"/>
                    <a:pt x="6937629" y="2336800"/>
                    <a:pt x="6722491" y="2336800"/>
                  </a:cubicBezTo>
                  <a:lnTo>
                    <a:pt x="389509" y="2336800"/>
                  </a:lnTo>
                  <a:cubicBezTo>
                    <a:pt x="174371" y="2336800"/>
                    <a:pt x="0" y="2162429"/>
                    <a:pt x="0" y="1947291"/>
                  </a:cubicBezTo>
                  <a:close/>
                </a:path>
              </a:pathLst>
            </a:custGeom>
            <a:solidFill>
              <a:srgbClr val="D7E4BD"/>
            </a:solidFill>
          </p:spPr>
        </p:sp>
        <p:sp>
          <p:nvSpPr>
            <p:cNvPr id="19" name="TextBox 19"/>
            <p:cNvSpPr txBox="1"/>
            <p:nvPr/>
          </p:nvSpPr>
          <p:spPr>
            <a:xfrm>
              <a:off x="0" y="-95250"/>
              <a:ext cx="7112050" cy="2432066"/>
            </a:xfrm>
            <a:prstGeom prst="rect">
              <a:avLst/>
            </a:prstGeom>
          </p:spPr>
          <p:txBody>
            <a:bodyPr lIns="71438" tIns="71438" rIns="71438" bIns="71438" rtlCol="0" anchor="ctr"/>
            <a:lstStyle/>
            <a:p>
              <a:pPr algn="ctr">
                <a:lnSpc>
                  <a:spcPts val="5400"/>
                </a:lnSpc>
              </a:pPr>
              <a:r>
                <a:rPr lang="en-US" sz="4500" dirty="0" err="1">
                  <a:solidFill>
                    <a:srgbClr val="000000"/>
                  </a:solidFill>
                  <a:latin typeface="Arial"/>
                </a:rPr>
                <a:t>Какой</a:t>
              </a:r>
              <a:r>
                <a:rPr lang="en-US" sz="4500" dirty="0">
                  <a:solidFill>
                    <a:srgbClr val="000000"/>
                  </a:solidFill>
                  <a:latin typeface="Arial"/>
                </a:rPr>
                <a:t> </a:t>
              </a:r>
              <a:r>
                <a:rPr lang="en-US" sz="4500" dirty="0" err="1">
                  <a:solidFill>
                    <a:srgbClr val="000000"/>
                  </a:solidFill>
                  <a:latin typeface="Arial"/>
                </a:rPr>
                <a:t>рыболовной</a:t>
              </a:r>
              <a:r>
                <a:rPr lang="en-US" sz="4500" dirty="0">
                  <a:solidFill>
                    <a:srgbClr val="000000"/>
                  </a:solidFill>
                  <a:latin typeface="Arial"/>
                </a:rPr>
                <a:t> </a:t>
              </a:r>
              <a:r>
                <a:rPr lang="en-US" sz="4500" dirty="0" err="1">
                  <a:solidFill>
                    <a:srgbClr val="000000"/>
                  </a:solidFill>
                  <a:latin typeface="Arial"/>
                </a:rPr>
                <a:t>снастью</a:t>
              </a:r>
              <a:r>
                <a:rPr lang="en-US" sz="4500" dirty="0">
                  <a:solidFill>
                    <a:srgbClr val="000000"/>
                  </a:solidFill>
                  <a:latin typeface="Arial"/>
                </a:rPr>
                <a:t> </a:t>
              </a:r>
              <a:r>
                <a:rPr lang="en-US" sz="4500" dirty="0" err="1">
                  <a:solidFill>
                    <a:srgbClr val="000000"/>
                  </a:solidFill>
                  <a:latin typeface="Arial"/>
                </a:rPr>
                <a:t>ловил</a:t>
              </a:r>
              <a:r>
                <a:rPr lang="en-US" sz="4500" dirty="0">
                  <a:solidFill>
                    <a:srgbClr val="000000"/>
                  </a:solidFill>
                  <a:latin typeface="Arial"/>
                </a:rPr>
                <a:t> </a:t>
              </a:r>
              <a:r>
                <a:rPr lang="en-US" sz="4500" dirty="0" err="1">
                  <a:solidFill>
                    <a:srgbClr val="000000"/>
                  </a:solidFill>
                  <a:latin typeface="Arial"/>
                </a:rPr>
                <a:t>рыбу</a:t>
              </a:r>
              <a:r>
                <a:rPr lang="en-US" sz="4500" dirty="0">
                  <a:solidFill>
                    <a:srgbClr val="000000"/>
                  </a:solidFill>
                  <a:latin typeface="Arial"/>
                </a:rPr>
                <a:t> </a:t>
              </a:r>
              <a:r>
                <a:rPr lang="en-US" sz="4500" dirty="0" err="1">
                  <a:solidFill>
                    <a:srgbClr val="000000"/>
                  </a:solidFill>
                  <a:latin typeface="Arial"/>
                </a:rPr>
                <a:t>старик</a:t>
              </a:r>
              <a:r>
                <a:rPr lang="en-US" sz="4500" dirty="0">
                  <a:solidFill>
                    <a:srgbClr val="000000"/>
                  </a:solidFill>
                  <a:latin typeface="Arial"/>
                </a:rPr>
                <a:t>?</a:t>
              </a:r>
            </a:p>
          </p:txBody>
        </p:sp>
      </p:grpSp>
      <p:sp>
        <p:nvSpPr>
          <p:cNvPr id="23" name="Стрелка вправо 22">
            <a:hlinkClick r:id="rId5" action="ppaction://hlinksldjump"/>
          </p:cNvPr>
          <p:cNvSpPr/>
          <p:nvPr/>
        </p:nvSpPr>
        <p:spPr>
          <a:xfrm>
            <a:off x="13258800" y="9182100"/>
            <a:ext cx="2286000" cy="762000"/>
          </a:xfrm>
          <a:prstGeom prst="rightArrow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e-BY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16666" b="-16666"/>
            </a:stretch>
          </a:blipFill>
        </p:spPr>
      </p:sp>
      <p:grpSp>
        <p:nvGrpSpPr>
          <p:cNvPr id="3" name="Group 3"/>
          <p:cNvGrpSpPr/>
          <p:nvPr/>
        </p:nvGrpSpPr>
        <p:grpSpPr>
          <a:xfrm>
            <a:off x="2500266" y="214278"/>
            <a:ext cx="13287468" cy="9858444"/>
            <a:chOff x="0" y="0"/>
            <a:chExt cx="12598488" cy="9347265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12598527" cy="9347327"/>
            </a:xfrm>
            <a:custGeom>
              <a:avLst/>
              <a:gdLst/>
              <a:ahLst/>
              <a:cxnLst/>
              <a:rect l="l" t="t" r="r" b="b"/>
              <a:pathLst>
                <a:path w="12598527" h="9347327">
                  <a:moveTo>
                    <a:pt x="0" y="0"/>
                  </a:moveTo>
                  <a:lnTo>
                    <a:pt x="12598527" y="0"/>
                  </a:lnTo>
                  <a:lnTo>
                    <a:pt x="12598527" y="9347327"/>
                  </a:lnTo>
                  <a:lnTo>
                    <a:pt x="0" y="9347327"/>
                  </a:lnTo>
                  <a:close/>
                </a:path>
              </a:pathLst>
            </a:custGeom>
            <a:solidFill>
              <a:srgbClr val="4F81BD"/>
            </a:solidFill>
          </p:spPr>
        </p:sp>
      </p:grpSp>
      <p:sp>
        <p:nvSpPr>
          <p:cNvPr id="6" name="Freeform 6" descr="Безымянный.png"/>
          <p:cNvSpPr/>
          <p:nvPr/>
        </p:nvSpPr>
        <p:spPr>
          <a:xfrm>
            <a:off x="3786150" y="3643302"/>
            <a:ext cx="2685604" cy="6138531"/>
          </a:xfrm>
          <a:custGeom>
            <a:avLst/>
            <a:gdLst/>
            <a:ahLst/>
            <a:cxnLst/>
            <a:rect l="l" t="t" r="r" b="b"/>
            <a:pathLst>
              <a:path w="2685604" h="6138531">
                <a:moveTo>
                  <a:pt x="0" y="0"/>
                </a:moveTo>
                <a:lnTo>
                  <a:pt x="2685604" y="0"/>
                </a:lnTo>
                <a:lnTo>
                  <a:pt x="2685604" y="6138531"/>
                </a:lnTo>
                <a:lnTo>
                  <a:pt x="0" y="6138531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b="-66"/>
            </a:stretch>
          </a:blipFill>
        </p:spPr>
      </p:sp>
      <p:sp>
        <p:nvSpPr>
          <p:cNvPr id="7" name="Freeform 7" descr="1.png"/>
          <p:cNvSpPr/>
          <p:nvPr/>
        </p:nvSpPr>
        <p:spPr>
          <a:xfrm>
            <a:off x="9679785" y="3428988"/>
            <a:ext cx="1983369" cy="1928826"/>
          </a:xfrm>
          <a:custGeom>
            <a:avLst/>
            <a:gdLst/>
            <a:ahLst/>
            <a:cxnLst/>
            <a:rect l="l" t="t" r="r" b="b"/>
            <a:pathLst>
              <a:path w="1983369" h="1928826">
                <a:moveTo>
                  <a:pt x="0" y="0"/>
                </a:moveTo>
                <a:lnTo>
                  <a:pt x="1983369" y="0"/>
                </a:lnTo>
                <a:lnTo>
                  <a:pt x="1983369" y="1928826"/>
                </a:lnTo>
                <a:lnTo>
                  <a:pt x="0" y="1928826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-65" r="-65"/>
            </a:stretch>
          </a:blipFill>
        </p:spPr>
      </p:sp>
      <p:grpSp>
        <p:nvGrpSpPr>
          <p:cNvPr id="8" name="Group 8"/>
          <p:cNvGrpSpPr/>
          <p:nvPr/>
        </p:nvGrpSpPr>
        <p:grpSpPr>
          <a:xfrm>
            <a:off x="3678993" y="428592"/>
            <a:ext cx="9751287" cy="1071570"/>
            <a:chOff x="0" y="0"/>
            <a:chExt cx="9245665" cy="1016007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9245600" cy="1016000"/>
            </a:xfrm>
            <a:custGeom>
              <a:avLst/>
              <a:gdLst/>
              <a:ahLst/>
              <a:cxnLst/>
              <a:rect l="l" t="t" r="r" b="b"/>
              <a:pathLst>
                <a:path w="9245600" h="1016000">
                  <a:moveTo>
                    <a:pt x="0" y="169291"/>
                  </a:moveTo>
                  <a:cubicBezTo>
                    <a:pt x="0" y="75819"/>
                    <a:pt x="75819" y="0"/>
                    <a:pt x="169291" y="0"/>
                  </a:cubicBezTo>
                  <a:lnTo>
                    <a:pt x="9076309" y="0"/>
                  </a:lnTo>
                  <a:cubicBezTo>
                    <a:pt x="9169781" y="0"/>
                    <a:pt x="9245600" y="75819"/>
                    <a:pt x="9245600" y="169291"/>
                  </a:cubicBezTo>
                  <a:lnTo>
                    <a:pt x="9245600" y="846709"/>
                  </a:lnTo>
                  <a:cubicBezTo>
                    <a:pt x="9245600" y="940181"/>
                    <a:pt x="9169781" y="1016000"/>
                    <a:pt x="9076309" y="1016000"/>
                  </a:cubicBezTo>
                  <a:lnTo>
                    <a:pt x="169291" y="1016000"/>
                  </a:lnTo>
                  <a:cubicBezTo>
                    <a:pt x="75819" y="1016000"/>
                    <a:pt x="0" y="940181"/>
                    <a:pt x="0" y="846709"/>
                  </a:cubicBezTo>
                  <a:close/>
                </a:path>
              </a:pathLst>
            </a:custGeom>
            <a:solidFill>
              <a:srgbClr val="D7E4BD"/>
            </a:solidFill>
          </p:spPr>
        </p:sp>
      </p:grpSp>
      <p:sp>
        <p:nvSpPr>
          <p:cNvPr id="10" name="TextBox 10"/>
          <p:cNvSpPr txBox="1"/>
          <p:nvPr/>
        </p:nvSpPr>
        <p:spPr>
          <a:xfrm>
            <a:off x="4516765" y="550633"/>
            <a:ext cx="8075743" cy="72667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319"/>
              </a:lnSpc>
            </a:pPr>
            <a:r>
              <a:rPr lang="en-US" sz="3599">
                <a:solidFill>
                  <a:srgbClr val="000000"/>
                </a:solidFill>
                <a:latin typeface="Times New Roman"/>
              </a:rPr>
              <a:t>«Сказка о рыбаке и рыбке»</a:t>
            </a:r>
          </a:p>
        </p:txBody>
      </p:sp>
      <p:grpSp>
        <p:nvGrpSpPr>
          <p:cNvPr id="11" name="Group 11"/>
          <p:cNvGrpSpPr/>
          <p:nvPr/>
        </p:nvGrpSpPr>
        <p:grpSpPr>
          <a:xfrm>
            <a:off x="13858908" y="428592"/>
            <a:ext cx="1231948" cy="1071570"/>
            <a:chOff x="0" y="0"/>
            <a:chExt cx="1168070" cy="1016007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1168019" cy="1016000"/>
            </a:xfrm>
            <a:custGeom>
              <a:avLst/>
              <a:gdLst/>
              <a:ahLst/>
              <a:cxnLst/>
              <a:rect l="l" t="t" r="r" b="b"/>
              <a:pathLst>
                <a:path w="1168019" h="1016000">
                  <a:moveTo>
                    <a:pt x="0" y="169291"/>
                  </a:moveTo>
                  <a:cubicBezTo>
                    <a:pt x="0" y="75819"/>
                    <a:pt x="75819" y="0"/>
                    <a:pt x="169291" y="0"/>
                  </a:cubicBezTo>
                  <a:lnTo>
                    <a:pt x="998728" y="0"/>
                  </a:lnTo>
                  <a:cubicBezTo>
                    <a:pt x="1092200" y="0"/>
                    <a:pt x="1168019" y="75819"/>
                    <a:pt x="1168019" y="169291"/>
                  </a:cubicBezTo>
                  <a:lnTo>
                    <a:pt x="1168019" y="846709"/>
                  </a:lnTo>
                  <a:cubicBezTo>
                    <a:pt x="1168019" y="940181"/>
                    <a:pt x="1092200" y="1016000"/>
                    <a:pt x="998728" y="1016000"/>
                  </a:cubicBezTo>
                  <a:lnTo>
                    <a:pt x="169291" y="1016000"/>
                  </a:lnTo>
                  <a:cubicBezTo>
                    <a:pt x="75819" y="1016000"/>
                    <a:pt x="0" y="940181"/>
                    <a:pt x="0" y="846709"/>
                  </a:cubicBezTo>
                  <a:close/>
                </a:path>
              </a:pathLst>
            </a:custGeom>
            <a:solidFill>
              <a:srgbClr val="D7E4BD"/>
            </a:solidFill>
          </p:spPr>
        </p:sp>
        <p:sp>
          <p:nvSpPr>
            <p:cNvPr id="13" name="TextBox 13"/>
            <p:cNvSpPr txBox="1"/>
            <p:nvPr/>
          </p:nvSpPr>
          <p:spPr>
            <a:xfrm>
              <a:off x="0" y="-85725"/>
              <a:ext cx="1168070" cy="1101732"/>
            </a:xfrm>
            <a:prstGeom prst="rect">
              <a:avLst/>
            </a:prstGeom>
          </p:spPr>
          <p:txBody>
            <a:bodyPr lIns="71438" tIns="71438" rIns="71438" bIns="71438" rtlCol="0" anchor="ctr"/>
            <a:lstStyle/>
            <a:p>
              <a:pPr algn="ctr">
                <a:lnSpc>
                  <a:spcPts val="5040"/>
                </a:lnSpc>
              </a:pPr>
              <a:r>
                <a:rPr lang="en-US" sz="4200">
                  <a:solidFill>
                    <a:srgbClr val="000000"/>
                  </a:solidFill>
                  <a:latin typeface="Times New Roman Bold"/>
                </a:rPr>
                <a:t>30</a:t>
              </a:r>
            </a:p>
          </p:txBody>
        </p:sp>
      </p:grpSp>
      <p:grpSp>
        <p:nvGrpSpPr>
          <p:cNvPr id="14" name="Group 14"/>
          <p:cNvGrpSpPr/>
          <p:nvPr/>
        </p:nvGrpSpPr>
        <p:grpSpPr>
          <a:xfrm>
            <a:off x="7000860" y="6215070"/>
            <a:ext cx="7500990" cy="2464611"/>
            <a:chOff x="0" y="0"/>
            <a:chExt cx="7112050" cy="2336816"/>
          </a:xfrm>
        </p:grpSpPr>
        <p:sp>
          <p:nvSpPr>
            <p:cNvPr id="15" name="Freeform 15"/>
            <p:cNvSpPr/>
            <p:nvPr/>
          </p:nvSpPr>
          <p:spPr>
            <a:xfrm>
              <a:off x="0" y="0"/>
              <a:ext cx="7112000" cy="2336800"/>
            </a:xfrm>
            <a:custGeom>
              <a:avLst/>
              <a:gdLst/>
              <a:ahLst/>
              <a:cxnLst/>
              <a:rect l="l" t="t" r="r" b="b"/>
              <a:pathLst>
                <a:path w="7112000" h="2336800">
                  <a:moveTo>
                    <a:pt x="0" y="389509"/>
                  </a:moveTo>
                  <a:cubicBezTo>
                    <a:pt x="0" y="174371"/>
                    <a:pt x="174371" y="0"/>
                    <a:pt x="389509" y="0"/>
                  </a:cubicBezTo>
                  <a:lnTo>
                    <a:pt x="6722618" y="0"/>
                  </a:lnTo>
                  <a:cubicBezTo>
                    <a:pt x="6937629" y="0"/>
                    <a:pt x="7112000" y="174371"/>
                    <a:pt x="7112000" y="389509"/>
                  </a:cubicBezTo>
                  <a:lnTo>
                    <a:pt x="7112000" y="1947291"/>
                  </a:lnTo>
                  <a:cubicBezTo>
                    <a:pt x="7112000" y="2162429"/>
                    <a:pt x="6937629" y="2336800"/>
                    <a:pt x="6722491" y="2336800"/>
                  </a:cubicBezTo>
                  <a:lnTo>
                    <a:pt x="389509" y="2336800"/>
                  </a:lnTo>
                  <a:cubicBezTo>
                    <a:pt x="174371" y="2336800"/>
                    <a:pt x="0" y="2162429"/>
                    <a:pt x="0" y="1947291"/>
                  </a:cubicBezTo>
                  <a:close/>
                </a:path>
              </a:pathLst>
            </a:custGeom>
            <a:solidFill>
              <a:srgbClr val="BFBFBF"/>
            </a:solidFill>
          </p:spPr>
        </p:sp>
        <p:sp>
          <p:nvSpPr>
            <p:cNvPr id="16" name="TextBox 16"/>
            <p:cNvSpPr txBox="1"/>
            <p:nvPr/>
          </p:nvSpPr>
          <p:spPr>
            <a:xfrm>
              <a:off x="0" y="-95250"/>
              <a:ext cx="7112050" cy="2432066"/>
            </a:xfrm>
            <a:prstGeom prst="rect">
              <a:avLst/>
            </a:prstGeom>
          </p:spPr>
          <p:txBody>
            <a:bodyPr lIns="71438" tIns="71438" rIns="71438" bIns="71438" rtlCol="0" anchor="ctr"/>
            <a:lstStyle/>
            <a:p>
              <a:pPr algn="ctr">
                <a:lnSpc>
                  <a:spcPts val="5400"/>
                </a:lnSpc>
              </a:pPr>
              <a:r>
                <a:rPr lang="en-US" sz="4500">
                  <a:solidFill>
                    <a:srgbClr val="000000"/>
                  </a:solidFill>
                  <a:latin typeface="Arial"/>
                </a:rPr>
                <a:t>Четыре</a:t>
              </a:r>
            </a:p>
          </p:txBody>
        </p:sp>
      </p:grpSp>
      <p:grpSp>
        <p:nvGrpSpPr>
          <p:cNvPr id="17" name="Group 17"/>
          <p:cNvGrpSpPr/>
          <p:nvPr/>
        </p:nvGrpSpPr>
        <p:grpSpPr>
          <a:xfrm>
            <a:off x="7000860" y="6215070"/>
            <a:ext cx="7500990" cy="2464611"/>
            <a:chOff x="0" y="0"/>
            <a:chExt cx="7112050" cy="2336816"/>
          </a:xfrm>
        </p:grpSpPr>
        <p:sp>
          <p:nvSpPr>
            <p:cNvPr id="18" name="Freeform 18"/>
            <p:cNvSpPr/>
            <p:nvPr/>
          </p:nvSpPr>
          <p:spPr>
            <a:xfrm>
              <a:off x="0" y="0"/>
              <a:ext cx="7112000" cy="2336800"/>
            </a:xfrm>
            <a:custGeom>
              <a:avLst/>
              <a:gdLst/>
              <a:ahLst/>
              <a:cxnLst/>
              <a:rect l="l" t="t" r="r" b="b"/>
              <a:pathLst>
                <a:path w="7112000" h="2336800">
                  <a:moveTo>
                    <a:pt x="0" y="389509"/>
                  </a:moveTo>
                  <a:cubicBezTo>
                    <a:pt x="0" y="174371"/>
                    <a:pt x="174371" y="0"/>
                    <a:pt x="389509" y="0"/>
                  </a:cubicBezTo>
                  <a:lnTo>
                    <a:pt x="6722618" y="0"/>
                  </a:lnTo>
                  <a:cubicBezTo>
                    <a:pt x="6937629" y="0"/>
                    <a:pt x="7112000" y="174371"/>
                    <a:pt x="7112000" y="389509"/>
                  </a:cubicBezTo>
                  <a:lnTo>
                    <a:pt x="7112000" y="1947291"/>
                  </a:lnTo>
                  <a:cubicBezTo>
                    <a:pt x="7112000" y="2162429"/>
                    <a:pt x="6937629" y="2336800"/>
                    <a:pt x="6722491" y="2336800"/>
                  </a:cubicBezTo>
                  <a:lnTo>
                    <a:pt x="389509" y="2336800"/>
                  </a:lnTo>
                  <a:cubicBezTo>
                    <a:pt x="174371" y="2336800"/>
                    <a:pt x="0" y="2162429"/>
                    <a:pt x="0" y="1947291"/>
                  </a:cubicBezTo>
                  <a:close/>
                </a:path>
              </a:pathLst>
            </a:custGeom>
            <a:solidFill>
              <a:srgbClr val="D7E4BD"/>
            </a:solidFill>
          </p:spPr>
        </p:sp>
        <p:sp>
          <p:nvSpPr>
            <p:cNvPr id="19" name="TextBox 19"/>
            <p:cNvSpPr txBox="1"/>
            <p:nvPr/>
          </p:nvSpPr>
          <p:spPr>
            <a:xfrm>
              <a:off x="0" y="-95250"/>
              <a:ext cx="7112050" cy="2432066"/>
            </a:xfrm>
            <a:prstGeom prst="rect">
              <a:avLst/>
            </a:prstGeom>
          </p:spPr>
          <p:txBody>
            <a:bodyPr lIns="71438" tIns="71438" rIns="71438" bIns="71438" rtlCol="0" anchor="ctr"/>
            <a:lstStyle/>
            <a:p>
              <a:pPr algn="ctr">
                <a:lnSpc>
                  <a:spcPts val="5400"/>
                </a:lnSpc>
              </a:pPr>
              <a:r>
                <a:rPr lang="en-US" sz="4500">
                  <a:solidFill>
                    <a:srgbClr val="000000"/>
                  </a:solidFill>
                  <a:latin typeface="Arial"/>
                </a:rPr>
                <a:t>Сколько желаний старухи исполнила золотая рыбка?</a:t>
              </a:r>
            </a:p>
          </p:txBody>
        </p:sp>
      </p:grpSp>
      <p:sp>
        <p:nvSpPr>
          <p:cNvPr id="23" name="Стрелка вправо 22">
            <a:hlinkClick r:id="rId5" action="ppaction://hlinksldjump"/>
          </p:cNvPr>
          <p:cNvSpPr/>
          <p:nvPr/>
        </p:nvSpPr>
        <p:spPr>
          <a:xfrm>
            <a:off x="13258800" y="9182100"/>
            <a:ext cx="2286000" cy="762000"/>
          </a:xfrm>
          <a:prstGeom prst="rightArrow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e-BY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16666" b="-16666"/>
            </a:stretch>
          </a:blipFill>
        </p:spPr>
      </p:sp>
      <p:grpSp>
        <p:nvGrpSpPr>
          <p:cNvPr id="3" name="Group 3"/>
          <p:cNvGrpSpPr/>
          <p:nvPr/>
        </p:nvGrpSpPr>
        <p:grpSpPr>
          <a:xfrm>
            <a:off x="2500266" y="214278"/>
            <a:ext cx="13287468" cy="9858444"/>
            <a:chOff x="0" y="0"/>
            <a:chExt cx="12598488" cy="9347265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12598527" cy="9347327"/>
            </a:xfrm>
            <a:custGeom>
              <a:avLst/>
              <a:gdLst/>
              <a:ahLst/>
              <a:cxnLst/>
              <a:rect l="l" t="t" r="r" b="b"/>
              <a:pathLst>
                <a:path w="12598527" h="9347327">
                  <a:moveTo>
                    <a:pt x="0" y="0"/>
                  </a:moveTo>
                  <a:lnTo>
                    <a:pt x="12598527" y="0"/>
                  </a:lnTo>
                  <a:lnTo>
                    <a:pt x="12598527" y="9347327"/>
                  </a:lnTo>
                  <a:lnTo>
                    <a:pt x="0" y="9347327"/>
                  </a:lnTo>
                  <a:close/>
                </a:path>
              </a:pathLst>
            </a:custGeom>
            <a:solidFill>
              <a:srgbClr val="4F81BD"/>
            </a:solidFill>
          </p:spPr>
        </p:sp>
      </p:grpSp>
      <p:sp>
        <p:nvSpPr>
          <p:cNvPr id="6" name="Freeform 6" descr="Безымянный.png"/>
          <p:cNvSpPr/>
          <p:nvPr/>
        </p:nvSpPr>
        <p:spPr>
          <a:xfrm>
            <a:off x="3786150" y="3643302"/>
            <a:ext cx="2685604" cy="6138531"/>
          </a:xfrm>
          <a:custGeom>
            <a:avLst/>
            <a:gdLst/>
            <a:ahLst/>
            <a:cxnLst/>
            <a:rect l="l" t="t" r="r" b="b"/>
            <a:pathLst>
              <a:path w="2685604" h="6138531">
                <a:moveTo>
                  <a:pt x="0" y="0"/>
                </a:moveTo>
                <a:lnTo>
                  <a:pt x="2685604" y="0"/>
                </a:lnTo>
                <a:lnTo>
                  <a:pt x="2685604" y="6138531"/>
                </a:lnTo>
                <a:lnTo>
                  <a:pt x="0" y="6138531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b="-66"/>
            </a:stretch>
          </a:blipFill>
        </p:spPr>
      </p:sp>
      <p:sp>
        <p:nvSpPr>
          <p:cNvPr id="7" name="Freeform 7" descr="1.png"/>
          <p:cNvSpPr/>
          <p:nvPr/>
        </p:nvSpPr>
        <p:spPr>
          <a:xfrm>
            <a:off x="9679785" y="3428988"/>
            <a:ext cx="1983369" cy="1928826"/>
          </a:xfrm>
          <a:custGeom>
            <a:avLst/>
            <a:gdLst/>
            <a:ahLst/>
            <a:cxnLst/>
            <a:rect l="l" t="t" r="r" b="b"/>
            <a:pathLst>
              <a:path w="1983369" h="1928826">
                <a:moveTo>
                  <a:pt x="0" y="0"/>
                </a:moveTo>
                <a:lnTo>
                  <a:pt x="1983369" y="0"/>
                </a:lnTo>
                <a:lnTo>
                  <a:pt x="1983369" y="1928826"/>
                </a:lnTo>
                <a:lnTo>
                  <a:pt x="0" y="1928826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-65" r="-65"/>
            </a:stretch>
          </a:blipFill>
        </p:spPr>
      </p:sp>
      <p:grpSp>
        <p:nvGrpSpPr>
          <p:cNvPr id="8" name="Group 8"/>
          <p:cNvGrpSpPr/>
          <p:nvPr/>
        </p:nvGrpSpPr>
        <p:grpSpPr>
          <a:xfrm>
            <a:off x="3678993" y="428592"/>
            <a:ext cx="9751287" cy="1071570"/>
            <a:chOff x="0" y="0"/>
            <a:chExt cx="9245665" cy="1016007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9245600" cy="1016000"/>
            </a:xfrm>
            <a:custGeom>
              <a:avLst/>
              <a:gdLst/>
              <a:ahLst/>
              <a:cxnLst/>
              <a:rect l="l" t="t" r="r" b="b"/>
              <a:pathLst>
                <a:path w="9245600" h="1016000">
                  <a:moveTo>
                    <a:pt x="0" y="169291"/>
                  </a:moveTo>
                  <a:cubicBezTo>
                    <a:pt x="0" y="75819"/>
                    <a:pt x="75819" y="0"/>
                    <a:pt x="169291" y="0"/>
                  </a:cubicBezTo>
                  <a:lnTo>
                    <a:pt x="9076309" y="0"/>
                  </a:lnTo>
                  <a:cubicBezTo>
                    <a:pt x="9169781" y="0"/>
                    <a:pt x="9245600" y="75819"/>
                    <a:pt x="9245600" y="169291"/>
                  </a:cubicBezTo>
                  <a:lnTo>
                    <a:pt x="9245600" y="846709"/>
                  </a:lnTo>
                  <a:cubicBezTo>
                    <a:pt x="9245600" y="940181"/>
                    <a:pt x="9169781" y="1016000"/>
                    <a:pt x="9076309" y="1016000"/>
                  </a:cubicBezTo>
                  <a:lnTo>
                    <a:pt x="169291" y="1016000"/>
                  </a:lnTo>
                  <a:cubicBezTo>
                    <a:pt x="75819" y="1016000"/>
                    <a:pt x="0" y="940181"/>
                    <a:pt x="0" y="846709"/>
                  </a:cubicBezTo>
                  <a:close/>
                </a:path>
              </a:pathLst>
            </a:custGeom>
            <a:solidFill>
              <a:srgbClr val="D7E4BD"/>
            </a:solidFill>
          </p:spPr>
        </p:sp>
      </p:grpSp>
      <p:sp>
        <p:nvSpPr>
          <p:cNvPr id="10" name="TextBox 10"/>
          <p:cNvSpPr txBox="1"/>
          <p:nvPr/>
        </p:nvSpPr>
        <p:spPr>
          <a:xfrm>
            <a:off x="4516765" y="550633"/>
            <a:ext cx="8075743" cy="72667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319"/>
              </a:lnSpc>
            </a:pPr>
            <a:r>
              <a:rPr lang="en-US" sz="3599">
                <a:solidFill>
                  <a:srgbClr val="000000"/>
                </a:solidFill>
                <a:latin typeface="Times New Roman"/>
              </a:rPr>
              <a:t>«Сказка о рыбаке и рыбке»</a:t>
            </a:r>
          </a:p>
        </p:txBody>
      </p:sp>
      <p:grpSp>
        <p:nvGrpSpPr>
          <p:cNvPr id="11" name="Group 11"/>
          <p:cNvGrpSpPr/>
          <p:nvPr/>
        </p:nvGrpSpPr>
        <p:grpSpPr>
          <a:xfrm>
            <a:off x="13858908" y="428592"/>
            <a:ext cx="1231948" cy="1071570"/>
            <a:chOff x="0" y="0"/>
            <a:chExt cx="1168070" cy="1016007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1168019" cy="1016000"/>
            </a:xfrm>
            <a:custGeom>
              <a:avLst/>
              <a:gdLst/>
              <a:ahLst/>
              <a:cxnLst/>
              <a:rect l="l" t="t" r="r" b="b"/>
              <a:pathLst>
                <a:path w="1168019" h="1016000">
                  <a:moveTo>
                    <a:pt x="0" y="169291"/>
                  </a:moveTo>
                  <a:cubicBezTo>
                    <a:pt x="0" y="75819"/>
                    <a:pt x="75819" y="0"/>
                    <a:pt x="169291" y="0"/>
                  </a:cubicBezTo>
                  <a:lnTo>
                    <a:pt x="998728" y="0"/>
                  </a:lnTo>
                  <a:cubicBezTo>
                    <a:pt x="1092200" y="0"/>
                    <a:pt x="1168019" y="75819"/>
                    <a:pt x="1168019" y="169291"/>
                  </a:cubicBezTo>
                  <a:lnTo>
                    <a:pt x="1168019" y="846709"/>
                  </a:lnTo>
                  <a:cubicBezTo>
                    <a:pt x="1168019" y="940181"/>
                    <a:pt x="1092200" y="1016000"/>
                    <a:pt x="998728" y="1016000"/>
                  </a:cubicBezTo>
                  <a:lnTo>
                    <a:pt x="169291" y="1016000"/>
                  </a:lnTo>
                  <a:cubicBezTo>
                    <a:pt x="75819" y="1016000"/>
                    <a:pt x="0" y="940181"/>
                    <a:pt x="0" y="846709"/>
                  </a:cubicBezTo>
                  <a:close/>
                </a:path>
              </a:pathLst>
            </a:custGeom>
            <a:solidFill>
              <a:srgbClr val="D7E4BD"/>
            </a:solidFill>
          </p:spPr>
        </p:sp>
        <p:sp>
          <p:nvSpPr>
            <p:cNvPr id="13" name="TextBox 13"/>
            <p:cNvSpPr txBox="1"/>
            <p:nvPr/>
          </p:nvSpPr>
          <p:spPr>
            <a:xfrm>
              <a:off x="0" y="-85725"/>
              <a:ext cx="1168070" cy="1101732"/>
            </a:xfrm>
            <a:prstGeom prst="rect">
              <a:avLst/>
            </a:prstGeom>
          </p:spPr>
          <p:txBody>
            <a:bodyPr lIns="71438" tIns="71438" rIns="71438" bIns="71438" rtlCol="0" anchor="ctr"/>
            <a:lstStyle/>
            <a:p>
              <a:pPr algn="ctr">
                <a:lnSpc>
                  <a:spcPts val="5040"/>
                </a:lnSpc>
              </a:pPr>
              <a:r>
                <a:rPr lang="en-US" sz="4200">
                  <a:solidFill>
                    <a:srgbClr val="000000"/>
                  </a:solidFill>
                  <a:latin typeface="Times New Roman Bold"/>
                </a:rPr>
                <a:t>40</a:t>
              </a:r>
            </a:p>
          </p:txBody>
        </p:sp>
      </p:grpSp>
      <p:grpSp>
        <p:nvGrpSpPr>
          <p:cNvPr id="14" name="Group 14"/>
          <p:cNvGrpSpPr/>
          <p:nvPr/>
        </p:nvGrpSpPr>
        <p:grpSpPr>
          <a:xfrm>
            <a:off x="7000860" y="6215070"/>
            <a:ext cx="7500990" cy="2464611"/>
            <a:chOff x="0" y="0"/>
            <a:chExt cx="7112050" cy="2336816"/>
          </a:xfrm>
        </p:grpSpPr>
        <p:sp>
          <p:nvSpPr>
            <p:cNvPr id="15" name="Freeform 15"/>
            <p:cNvSpPr/>
            <p:nvPr/>
          </p:nvSpPr>
          <p:spPr>
            <a:xfrm>
              <a:off x="0" y="0"/>
              <a:ext cx="7112000" cy="2336800"/>
            </a:xfrm>
            <a:custGeom>
              <a:avLst/>
              <a:gdLst/>
              <a:ahLst/>
              <a:cxnLst/>
              <a:rect l="l" t="t" r="r" b="b"/>
              <a:pathLst>
                <a:path w="7112000" h="2336800">
                  <a:moveTo>
                    <a:pt x="0" y="389509"/>
                  </a:moveTo>
                  <a:cubicBezTo>
                    <a:pt x="0" y="174371"/>
                    <a:pt x="174371" y="0"/>
                    <a:pt x="389509" y="0"/>
                  </a:cubicBezTo>
                  <a:lnTo>
                    <a:pt x="6722618" y="0"/>
                  </a:lnTo>
                  <a:cubicBezTo>
                    <a:pt x="6937629" y="0"/>
                    <a:pt x="7112000" y="174371"/>
                    <a:pt x="7112000" y="389509"/>
                  </a:cubicBezTo>
                  <a:lnTo>
                    <a:pt x="7112000" y="1947291"/>
                  </a:lnTo>
                  <a:cubicBezTo>
                    <a:pt x="7112000" y="2162429"/>
                    <a:pt x="6937629" y="2336800"/>
                    <a:pt x="6722491" y="2336800"/>
                  </a:cubicBezTo>
                  <a:lnTo>
                    <a:pt x="389509" y="2336800"/>
                  </a:lnTo>
                  <a:cubicBezTo>
                    <a:pt x="174371" y="2336800"/>
                    <a:pt x="0" y="2162429"/>
                    <a:pt x="0" y="1947291"/>
                  </a:cubicBezTo>
                  <a:close/>
                </a:path>
              </a:pathLst>
            </a:custGeom>
            <a:solidFill>
              <a:srgbClr val="BFBFBF"/>
            </a:solidFill>
          </p:spPr>
        </p:sp>
        <p:sp>
          <p:nvSpPr>
            <p:cNvPr id="16" name="TextBox 16"/>
            <p:cNvSpPr txBox="1"/>
            <p:nvPr/>
          </p:nvSpPr>
          <p:spPr>
            <a:xfrm>
              <a:off x="0" y="-95250"/>
              <a:ext cx="7112050" cy="2432066"/>
            </a:xfrm>
            <a:prstGeom prst="rect">
              <a:avLst/>
            </a:prstGeom>
          </p:spPr>
          <p:txBody>
            <a:bodyPr lIns="71438" tIns="71438" rIns="71438" bIns="71438" rtlCol="0" anchor="ctr"/>
            <a:lstStyle/>
            <a:p>
              <a:pPr algn="ctr">
                <a:lnSpc>
                  <a:spcPts val="5400"/>
                </a:lnSpc>
              </a:pPr>
              <a:r>
                <a:rPr lang="en-US" sz="4500">
                  <a:solidFill>
                    <a:srgbClr val="000000"/>
                  </a:solidFill>
                  <a:latin typeface="Arial"/>
                </a:rPr>
                <a:t>Шесть</a:t>
              </a:r>
            </a:p>
          </p:txBody>
        </p:sp>
      </p:grpSp>
      <p:grpSp>
        <p:nvGrpSpPr>
          <p:cNvPr id="17" name="Group 17"/>
          <p:cNvGrpSpPr/>
          <p:nvPr/>
        </p:nvGrpSpPr>
        <p:grpSpPr>
          <a:xfrm>
            <a:off x="7000860" y="6215070"/>
            <a:ext cx="7500990" cy="2464611"/>
            <a:chOff x="0" y="0"/>
            <a:chExt cx="7112050" cy="2336816"/>
          </a:xfrm>
        </p:grpSpPr>
        <p:sp>
          <p:nvSpPr>
            <p:cNvPr id="18" name="Freeform 18"/>
            <p:cNvSpPr/>
            <p:nvPr/>
          </p:nvSpPr>
          <p:spPr>
            <a:xfrm>
              <a:off x="0" y="0"/>
              <a:ext cx="7112000" cy="2336800"/>
            </a:xfrm>
            <a:custGeom>
              <a:avLst/>
              <a:gdLst/>
              <a:ahLst/>
              <a:cxnLst/>
              <a:rect l="l" t="t" r="r" b="b"/>
              <a:pathLst>
                <a:path w="7112000" h="2336800">
                  <a:moveTo>
                    <a:pt x="0" y="389509"/>
                  </a:moveTo>
                  <a:cubicBezTo>
                    <a:pt x="0" y="174371"/>
                    <a:pt x="174371" y="0"/>
                    <a:pt x="389509" y="0"/>
                  </a:cubicBezTo>
                  <a:lnTo>
                    <a:pt x="6722618" y="0"/>
                  </a:lnTo>
                  <a:cubicBezTo>
                    <a:pt x="6937629" y="0"/>
                    <a:pt x="7112000" y="174371"/>
                    <a:pt x="7112000" y="389509"/>
                  </a:cubicBezTo>
                  <a:lnTo>
                    <a:pt x="7112000" y="1947291"/>
                  </a:lnTo>
                  <a:cubicBezTo>
                    <a:pt x="7112000" y="2162429"/>
                    <a:pt x="6937629" y="2336800"/>
                    <a:pt x="6722491" y="2336800"/>
                  </a:cubicBezTo>
                  <a:lnTo>
                    <a:pt x="389509" y="2336800"/>
                  </a:lnTo>
                  <a:cubicBezTo>
                    <a:pt x="174371" y="2336800"/>
                    <a:pt x="0" y="2162429"/>
                    <a:pt x="0" y="1947291"/>
                  </a:cubicBezTo>
                  <a:close/>
                </a:path>
              </a:pathLst>
            </a:custGeom>
            <a:solidFill>
              <a:srgbClr val="D7E4BD"/>
            </a:solidFill>
          </p:spPr>
        </p:sp>
        <p:sp>
          <p:nvSpPr>
            <p:cNvPr id="19" name="TextBox 19"/>
            <p:cNvSpPr txBox="1"/>
            <p:nvPr/>
          </p:nvSpPr>
          <p:spPr>
            <a:xfrm>
              <a:off x="0" y="-95250"/>
              <a:ext cx="7112050" cy="2432066"/>
            </a:xfrm>
            <a:prstGeom prst="rect">
              <a:avLst/>
            </a:prstGeom>
          </p:spPr>
          <p:txBody>
            <a:bodyPr lIns="71438" tIns="71438" rIns="71438" bIns="71438" rtlCol="0" anchor="ctr"/>
            <a:lstStyle/>
            <a:p>
              <a:pPr algn="ctr">
                <a:lnSpc>
                  <a:spcPts val="5400"/>
                </a:lnSpc>
              </a:pPr>
              <a:r>
                <a:rPr lang="en-US" sz="4500" dirty="0" err="1">
                  <a:solidFill>
                    <a:srgbClr val="000000"/>
                  </a:solidFill>
                  <a:latin typeface="Arial"/>
                </a:rPr>
                <a:t>Сколько</a:t>
              </a:r>
              <a:r>
                <a:rPr lang="en-US" sz="4500" dirty="0">
                  <a:solidFill>
                    <a:srgbClr val="000000"/>
                  </a:solidFill>
                  <a:latin typeface="Arial"/>
                </a:rPr>
                <a:t> </a:t>
              </a:r>
              <a:r>
                <a:rPr lang="en-US" sz="4500" dirty="0" err="1">
                  <a:solidFill>
                    <a:srgbClr val="000000"/>
                  </a:solidFill>
                  <a:latin typeface="Arial"/>
                </a:rPr>
                <a:t>раз</a:t>
              </a:r>
              <a:r>
                <a:rPr lang="en-US" sz="4500" dirty="0">
                  <a:solidFill>
                    <a:srgbClr val="000000"/>
                  </a:solidFill>
                  <a:latin typeface="Arial"/>
                </a:rPr>
                <a:t> </a:t>
              </a:r>
              <a:r>
                <a:rPr lang="en-US" sz="4500" dirty="0" err="1">
                  <a:solidFill>
                    <a:srgbClr val="000000"/>
                  </a:solidFill>
                  <a:latin typeface="Arial"/>
                </a:rPr>
                <a:t>за</a:t>
              </a:r>
              <a:r>
                <a:rPr lang="en-US" sz="4500" dirty="0">
                  <a:solidFill>
                    <a:srgbClr val="000000"/>
                  </a:solidFill>
                  <a:latin typeface="Arial"/>
                </a:rPr>
                <a:t> </a:t>
              </a:r>
              <a:r>
                <a:rPr lang="en-US" sz="4500" dirty="0" err="1">
                  <a:solidFill>
                    <a:srgbClr val="000000"/>
                  </a:solidFill>
                  <a:latin typeface="Arial"/>
                </a:rPr>
                <a:t>всю</a:t>
              </a:r>
              <a:r>
                <a:rPr lang="en-US" sz="4500" dirty="0">
                  <a:solidFill>
                    <a:srgbClr val="000000"/>
                  </a:solidFill>
                  <a:latin typeface="Arial"/>
                </a:rPr>
                <a:t> </a:t>
              </a:r>
              <a:r>
                <a:rPr lang="en-US" sz="4500" dirty="0" err="1">
                  <a:solidFill>
                    <a:srgbClr val="000000"/>
                  </a:solidFill>
                  <a:latin typeface="Arial"/>
                </a:rPr>
                <a:t>сказку</a:t>
              </a:r>
              <a:r>
                <a:rPr lang="en-US" sz="4500" dirty="0">
                  <a:solidFill>
                    <a:srgbClr val="000000"/>
                  </a:solidFill>
                  <a:latin typeface="Arial"/>
                </a:rPr>
                <a:t> </a:t>
              </a:r>
              <a:r>
                <a:rPr lang="en-US" sz="4500" dirty="0" err="1">
                  <a:solidFill>
                    <a:srgbClr val="000000"/>
                  </a:solidFill>
                  <a:latin typeface="Arial"/>
                </a:rPr>
                <a:t>ходил</a:t>
              </a:r>
              <a:r>
                <a:rPr lang="en-US" sz="4500" dirty="0">
                  <a:solidFill>
                    <a:srgbClr val="000000"/>
                  </a:solidFill>
                  <a:latin typeface="Arial"/>
                </a:rPr>
                <a:t> </a:t>
              </a:r>
              <a:r>
                <a:rPr lang="en-US" sz="4500" dirty="0" err="1">
                  <a:solidFill>
                    <a:srgbClr val="000000"/>
                  </a:solidFill>
                  <a:latin typeface="Arial"/>
                </a:rPr>
                <a:t>старик</a:t>
              </a:r>
              <a:r>
                <a:rPr lang="en-US" sz="4500" dirty="0">
                  <a:solidFill>
                    <a:srgbClr val="000000"/>
                  </a:solidFill>
                  <a:latin typeface="Arial"/>
                </a:rPr>
                <a:t> </a:t>
              </a:r>
              <a:r>
                <a:rPr lang="en-US" sz="4500" dirty="0" err="1">
                  <a:solidFill>
                    <a:srgbClr val="000000"/>
                  </a:solidFill>
                  <a:latin typeface="Arial"/>
                </a:rPr>
                <a:t>на</a:t>
              </a:r>
              <a:r>
                <a:rPr lang="en-US" sz="4500" dirty="0">
                  <a:solidFill>
                    <a:srgbClr val="000000"/>
                  </a:solidFill>
                  <a:latin typeface="Arial"/>
                </a:rPr>
                <a:t> </a:t>
              </a:r>
              <a:r>
                <a:rPr lang="en-US" sz="4500" dirty="0" err="1">
                  <a:solidFill>
                    <a:srgbClr val="000000"/>
                  </a:solidFill>
                  <a:latin typeface="Arial"/>
                </a:rPr>
                <a:t>берег</a:t>
              </a:r>
              <a:r>
                <a:rPr lang="en-US" sz="4500" dirty="0">
                  <a:solidFill>
                    <a:srgbClr val="000000"/>
                  </a:solidFill>
                  <a:latin typeface="Arial"/>
                </a:rPr>
                <a:t> </a:t>
              </a:r>
              <a:r>
                <a:rPr lang="en-US" sz="4500" dirty="0" err="1">
                  <a:solidFill>
                    <a:srgbClr val="000000"/>
                  </a:solidFill>
                  <a:latin typeface="Arial"/>
                </a:rPr>
                <a:t>моря</a:t>
              </a:r>
              <a:r>
                <a:rPr lang="en-US" sz="4500" dirty="0">
                  <a:solidFill>
                    <a:srgbClr val="000000"/>
                  </a:solidFill>
                  <a:latin typeface="Arial"/>
                </a:rPr>
                <a:t>?</a:t>
              </a:r>
            </a:p>
          </p:txBody>
        </p:sp>
      </p:grpSp>
      <p:sp>
        <p:nvSpPr>
          <p:cNvPr id="23" name="Стрелка вправо 22">
            <a:hlinkClick r:id="rId5" action="ppaction://hlinksldjump"/>
          </p:cNvPr>
          <p:cNvSpPr/>
          <p:nvPr/>
        </p:nvSpPr>
        <p:spPr>
          <a:xfrm>
            <a:off x="13258800" y="9182100"/>
            <a:ext cx="2286000" cy="762000"/>
          </a:xfrm>
          <a:prstGeom prst="rightArrow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e-BY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16666" b="-16666"/>
            </a:stretch>
          </a:blipFill>
        </p:spPr>
      </p:sp>
      <p:grpSp>
        <p:nvGrpSpPr>
          <p:cNvPr id="3" name="Group 3"/>
          <p:cNvGrpSpPr/>
          <p:nvPr/>
        </p:nvGrpSpPr>
        <p:grpSpPr>
          <a:xfrm>
            <a:off x="2500266" y="214278"/>
            <a:ext cx="13287468" cy="9858444"/>
            <a:chOff x="0" y="0"/>
            <a:chExt cx="12598488" cy="9347265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12598527" cy="9347327"/>
            </a:xfrm>
            <a:custGeom>
              <a:avLst/>
              <a:gdLst/>
              <a:ahLst/>
              <a:cxnLst/>
              <a:rect l="l" t="t" r="r" b="b"/>
              <a:pathLst>
                <a:path w="12598527" h="9347327">
                  <a:moveTo>
                    <a:pt x="0" y="0"/>
                  </a:moveTo>
                  <a:lnTo>
                    <a:pt x="12598527" y="0"/>
                  </a:lnTo>
                  <a:lnTo>
                    <a:pt x="12598527" y="9347327"/>
                  </a:lnTo>
                  <a:lnTo>
                    <a:pt x="0" y="9347327"/>
                  </a:lnTo>
                  <a:close/>
                </a:path>
              </a:pathLst>
            </a:custGeom>
            <a:solidFill>
              <a:srgbClr val="4F81BD"/>
            </a:solidFill>
          </p:spPr>
        </p:sp>
      </p:grpSp>
      <p:sp>
        <p:nvSpPr>
          <p:cNvPr id="5" name="TextBox 5"/>
          <p:cNvSpPr txBox="1"/>
          <p:nvPr/>
        </p:nvSpPr>
        <p:spPr>
          <a:xfrm>
            <a:off x="2414588" y="9999553"/>
            <a:ext cx="1541875" cy="17953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439"/>
              </a:lnSpc>
            </a:pPr>
            <a:r>
              <a:rPr lang="en-US" sz="1199" dirty="0" smtClean="0">
                <a:solidFill>
                  <a:srgbClr val="000000"/>
                </a:solidFill>
                <a:latin typeface="Times New Roman"/>
              </a:rPr>
              <a:t>/</a:t>
            </a:r>
            <a:endParaRPr lang="en-US" sz="1199" dirty="0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6" name="Freeform 6" descr="Безымянный.png"/>
          <p:cNvSpPr/>
          <p:nvPr/>
        </p:nvSpPr>
        <p:spPr>
          <a:xfrm>
            <a:off x="3786150" y="3643302"/>
            <a:ext cx="2685604" cy="6138531"/>
          </a:xfrm>
          <a:custGeom>
            <a:avLst/>
            <a:gdLst/>
            <a:ahLst/>
            <a:cxnLst/>
            <a:rect l="l" t="t" r="r" b="b"/>
            <a:pathLst>
              <a:path w="2685604" h="6138531">
                <a:moveTo>
                  <a:pt x="0" y="0"/>
                </a:moveTo>
                <a:lnTo>
                  <a:pt x="2685604" y="0"/>
                </a:lnTo>
                <a:lnTo>
                  <a:pt x="2685604" y="6138531"/>
                </a:lnTo>
                <a:lnTo>
                  <a:pt x="0" y="6138531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b="-66"/>
            </a:stretch>
          </a:blipFill>
        </p:spPr>
      </p:sp>
      <p:sp>
        <p:nvSpPr>
          <p:cNvPr id="7" name="Freeform 7" descr="1.png"/>
          <p:cNvSpPr/>
          <p:nvPr/>
        </p:nvSpPr>
        <p:spPr>
          <a:xfrm>
            <a:off x="9679785" y="3428988"/>
            <a:ext cx="1983369" cy="1928826"/>
          </a:xfrm>
          <a:custGeom>
            <a:avLst/>
            <a:gdLst/>
            <a:ahLst/>
            <a:cxnLst/>
            <a:rect l="l" t="t" r="r" b="b"/>
            <a:pathLst>
              <a:path w="1983369" h="1928826">
                <a:moveTo>
                  <a:pt x="0" y="0"/>
                </a:moveTo>
                <a:lnTo>
                  <a:pt x="1983369" y="0"/>
                </a:lnTo>
                <a:lnTo>
                  <a:pt x="1983369" y="1928826"/>
                </a:lnTo>
                <a:lnTo>
                  <a:pt x="0" y="1928826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-65" r="-65"/>
            </a:stretch>
          </a:blipFill>
        </p:spPr>
      </p:sp>
      <p:grpSp>
        <p:nvGrpSpPr>
          <p:cNvPr id="8" name="Group 8"/>
          <p:cNvGrpSpPr/>
          <p:nvPr/>
        </p:nvGrpSpPr>
        <p:grpSpPr>
          <a:xfrm>
            <a:off x="3678993" y="428592"/>
            <a:ext cx="9751287" cy="1071570"/>
            <a:chOff x="0" y="0"/>
            <a:chExt cx="9245665" cy="1016007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9245600" cy="1016000"/>
            </a:xfrm>
            <a:custGeom>
              <a:avLst/>
              <a:gdLst/>
              <a:ahLst/>
              <a:cxnLst/>
              <a:rect l="l" t="t" r="r" b="b"/>
              <a:pathLst>
                <a:path w="9245600" h="1016000">
                  <a:moveTo>
                    <a:pt x="0" y="169291"/>
                  </a:moveTo>
                  <a:cubicBezTo>
                    <a:pt x="0" y="75819"/>
                    <a:pt x="75819" y="0"/>
                    <a:pt x="169291" y="0"/>
                  </a:cubicBezTo>
                  <a:lnTo>
                    <a:pt x="9076309" y="0"/>
                  </a:lnTo>
                  <a:cubicBezTo>
                    <a:pt x="9169781" y="0"/>
                    <a:pt x="9245600" y="75819"/>
                    <a:pt x="9245600" y="169291"/>
                  </a:cubicBezTo>
                  <a:lnTo>
                    <a:pt x="9245600" y="846709"/>
                  </a:lnTo>
                  <a:cubicBezTo>
                    <a:pt x="9245600" y="940181"/>
                    <a:pt x="9169781" y="1016000"/>
                    <a:pt x="9076309" y="1016000"/>
                  </a:cubicBezTo>
                  <a:lnTo>
                    <a:pt x="169291" y="1016000"/>
                  </a:lnTo>
                  <a:cubicBezTo>
                    <a:pt x="75819" y="1016000"/>
                    <a:pt x="0" y="940181"/>
                    <a:pt x="0" y="846709"/>
                  </a:cubicBezTo>
                  <a:close/>
                </a:path>
              </a:pathLst>
            </a:custGeom>
            <a:solidFill>
              <a:srgbClr val="D7E4BD"/>
            </a:solidFill>
          </p:spPr>
        </p:sp>
      </p:grpSp>
      <p:sp>
        <p:nvSpPr>
          <p:cNvPr id="10" name="TextBox 10"/>
          <p:cNvSpPr txBox="1"/>
          <p:nvPr/>
        </p:nvSpPr>
        <p:spPr>
          <a:xfrm>
            <a:off x="4516765" y="550633"/>
            <a:ext cx="8075743" cy="72667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319"/>
              </a:lnSpc>
            </a:pPr>
            <a:r>
              <a:rPr lang="en-US" sz="3599">
                <a:solidFill>
                  <a:srgbClr val="000000"/>
                </a:solidFill>
                <a:latin typeface="Times New Roman"/>
              </a:rPr>
              <a:t>«Сказка о рыбаке и рыбке»</a:t>
            </a:r>
          </a:p>
        </p:txBody>
      </p:sp>
      <p:grpSp>
        <p:nvGrpSpPr>
          <p:cNvPr id="11" name="Group 11"/>
          <p:cNvGrpSpPr/>
          <p:nvPr/>
        </p:nvGrpSpPr>
        <p:grpSpPr>
          <a:xfrm>
            <a:off x="13858908" y="428592"/>
            <a:ext cx="1231948" cy="1071570"/>
            <a:chOff x="0" y="0"/>
            <a:chExt cx="1168070" cy="1016007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1168019" cy="1016000"/>
            </a:xfrm>
            <a:custGeom>
              <a:avLst/>
              <a:gdLst/>
              <a:ahLst/>
              <a:cxnLst/>
              <a:rect l="l" t="t" r="r" b="b"/>
              <a:pathLst>
                <a:path w="1168019" h="1016000">
                  <a:moveTo>
                    <a:pt x="0" y="169291"/>
                  </a:moveTo>
                  <a:cubicBezTo>
                    <a:pt x="0" y="75819"/>
                    <a:pt x="75819" y="0"/>
                    <a:pt x="169291" y="0"/>
                  </a:cubicBezTo>
                  <a:lnTo>
                    <a:pt x="998728" y="0"/>
                  </a:lnTo>
                  <a:cubicBezTo>
                    <a:pt x="1092200" y="0"/>
                    <a:pt x="1168019" y="75819"/>
                    <a:pt x="1168019" y="169291"/>
                  </a:cubicBezTo>
                  <a:lnTo>
                    <a:pt x="1168019" y="846709"/>
                  </a:lnTo>
                  <a:cubicBezTo>
                    <a:pt x="1168019" y="940181"/>
                    <a:pt x="1092200" y="1016000"/>
                    <a:pt x="998728" y="1016000"/>
                  </a:cubicBezTo>
                  <a:lnTo>
                    <a:pt x="169291" y="1016000"/>
                  </a:lnTo>
                  <a:cubicBezTo>
                    <a:pt x="75819" y="1016000"/>
                    <a:pt x="0" y="940181"/>
                    <a:pt x="0" y="846709"/>
                  </a:cubicBezTo>
                  <a:close/>
                </a:path>
              </a:pathLst>
            </a:custGeom>
            <a:solidFill>
              <a:srgbClr val="D7E4BD"/>
            </a:solidFill>
          </p:spPr>
        </p:sp>
        <p:sp>
          <p:nvSpPr>
            <p:cNvPr id="13" name="TextBox 13"/>
            <p:cNvSpPr txBox="1"/>
            <p:nvPr/>
          </p:nvSpPr>
          <p:spPr>
            <a:xfrm>
              <a:off x="0" y="-85725"/>
              <a:ext cx="1168070" cy="1101732"/>
            </a:xfrm>
            <a:prstGeom prst="rect">
              <a:avLst/>
            </a:prstGeom>
          </p:spPr>
          <p:txBody>
            <a:bodyPr lIns="71438" tIns="71438" rIns="71438" bIns="71438" rtlCol="0" anchor="ctr"/>
            <a:lstStyle/>
            <a:p>
              <a:pPr algn="ctr">
                <a:lnSpc>
                  <a:spcPts val="5040"/>
                </a:lnSpc>
              </a:pPr>
              <a:r>
                <a:rPr lang="en-US" sz="4200">
                  <a:solidFill>
                    <a:srgbClr val="000000"/>
                  </a:solidFill>
                  <a:latin typeface="Times New Roman Bold"/>
                </a:rPr>
                <a:t>50</a:t>
              </a:r>
            </a:p>
          </p:txBody>
        </p:sp>
      </p:grpSp>
      <p:grpSp>
        <p:nvGrpSpPr>
          <p:cNvPr id="14" name="Group 14"/>
          <p:cNvGrpSpPr/>
          <p:nvPr/>
        </p:nvGrpSpPr>
        <p:grpSpPr>
          <a:xfrm>
            <a:off x="7000860" y="6215070"/>
            <a:ext cx="7500990" cy="2464611"/>
            <a:chOff x="0" y="0"/>
            <a:chExt cx="7112050" cy="2336816"/>
          </a:xfrm>
        </p:grpSpPr>
        <p:sp>
          <p:nvSpPr>
            <p:cNvPr id="15" name="Freeform 15"/>
            <p:cNvSpPr/>
            <p:nvPr/>
          </p:nvSpPr>
          <p:spPr>
            <a:xfrm>
              <a:off x="0" y="0"/>
              <a:ext cx="7112000" cy="2336800"/>
            </a:xfrm>
            <a:custGeom>
              <a:avLst/>
              <a:gdLst/>
              <a:ahLst/>
              <a:cxnLst/>
              <a:rect l="l" t="t" r="r" b="b"/>
              <a:pathLst>
                <a:path w="7112000" h="2336800">
                  <a:moveTo>
                    <a:pt x="0" y="389509"/>
                  </a:moveTo>
                  <a:cubicBezTo>
                    <a:pt x="0" y="174371"/>
                    <a:pt x="174371" y="0"/>
                    <a:pt x="389509" y="0"/>
                  </a:cubicBezTo>
                  <a:lnTo>
                    <a:pt x="6722618" y="0"/>
                  </a:lnTo>
                  <a:cubicBezTo>
                    <a:pt x="6937629" y="0"/>
                    <a:pt x="7112000" y="174371"/>
                    <a:pt x="7112000" y="389509"/>
                  </a:cubicBezTo>
                  <a:lnTo>
                    <a:pt x="7112000" y="1947291"/>
                  </a:lnTo>
                  <a:cubicBezTo>
                    <a:pt x="7112000" y="2162429"/>
                    <a:pt x="6937629" y="2336800"/>
                    <a:pt x="6722491" y="2336800"/>
                  </a:cubicBezTo>
                  <a:lnTo>
                    <a:pt x="389509" y="2336800"/>
                  </a:lnTo>
                  <a:cubicBezTo>
                    <a:pt x="174371" y="2336800"/>
                    <a:pt x="0" y="2162429"/>
                    <a:pt x="0" y="1947291"/>
                  </a:cubicBezTo>
                  <a:close/>
                </a:path>
              </a:pathLst>
            </a:custGeom>
            <a:solidFill>
              <a:srgbClr val="BFBFBF"/>
            </a:solidFill>
          </p:spPr>
        </p:sp>
        <p:sp>
          <p:nvSpPr>
            <p:cNvPr id="16" name="TextBox 16"/>
            <p:cNvSpPr txBox="1"/>
            <p:nvPr/>
          </p:nvSpPr>
          <p:spPr>
            <a:xfrm>
              <a:off x="0" y="-95250"/>
              <a:ext cx="7112050" cy="2432066"/>
            </a:xfrm>
            <a:prstGeom prst="rect">
              <a:avLst/>
            </a:prstGeom>
          </p:spPr>
          <p:txBody>
            <a:bodyPr lIns="71438" tIns="71438" rIns="71438" bIns="71438" rtlCol="0" anchor="ctr"/>
            <a:lstStyle/>
            <a:p>
              <a:pPr algn="ctr">
                <a:lnSpc>
                  <a:spcPts val="5400"/>
                </a:lnSpc>
              </a:pPr>
              <a:r>
                <a:rPr lang="en-US" sz="4500">
                  <a:solidFill>
                    <a:srgbClr val="000000"/>
                  </a:solidFill>
                  <a:latin typeface="Arial"/>
                </a:rPr>
                <a:t>Две недели</a:t>
              </a:r>
            </a:p>
          </p:txBody>
        </p:sp>
      </p:grpSp>
      <p:grpSp>
        <p:nvGrpSpPr>
          <p:cNvPr id="17" name="Group 17"/>
          <p:cNvGrpSpPr/>
          <p:nvPr/>
        </p:nvGrpSpPr>
        <p:grpSpPr>
          <a:xfrm>
            <a:off x="7000860" y="6215070"/>
            <a:ext cx="7500990" cy="2464611"/>
            <a:chOff x="0" y="0"/>
            <a:chExt cx="7112050" cy="2336816"/>
          </a:xfrm>
        </p:grpSpPr>
        <p:sp>
          <p:nvSpPr>
            <p:cNvPr id="18" name="Freeform 18"/>
            <p:cNvSpPr/>
            <p:nvPr/>
          </p:nvSpPr>
          <p:spPr>
            <a:xfrm>
              <a:off x="0" y="0"/>
              <a:ext cx="7112000" cy="2336800"/>
            </a:xfrm>
            <a:custGeom>
              <a:avLst/>
              <a:gdLst/>
              <a:ahLst/>
              <a:cxnLst/>
              <a:rect l="l" t="t" r="r" b="b"/>
              <a:pathLst>
                <a:path w="7112000" h="2336800">
                  <a:moveTo>
                    <a:pt x="0" y="389509"/>
                  </a:moveTo>
                  <a:cubicBezTo>
                    <a:pt x="0" y="174371"/>
                    <a:pt x="174371" y="0"/>
                    <a:pt x="389509" y="0"/>
                  </a:cubicBezTo>
                  <a:lnTo>
                    <a:pt x="6722618" y="0"/>
                  </a:lnTo>
                  <a:cubicBezTo>
                    <a:pt x="6937629" y="0"/>
                    <a:pt x="7112000" y="174371"/>
                    <a:pt x="7112000" y="389509"/>
                  </a:cubicBezTo>
                  <a:lnTo>
                    <a:pt x="7112000" y="1947291"/>
                  </a:lnTo>
                  <a:cubicBezTo>
                    <a:pt x="7112000" y="2162429"/>
                    <a:pt x="6937629" y="2336800"/>
                    <a:pt x="6722491" y="2336800"/>
                  </a:cubicBezTo>
                  <a:lnTo>
                    <a:pt x="389509" y="2336800"/>
                  </a:lnTo>
                  <a:cubicBezTo>
                    <a:pt x="174371" y="2336800"/>
                    <a:pt x="0" y="2162429"/>
                    <a:pt x="0" y="1947291"/>
                  </a:cubicBezTo>
                  <a:close/>
                </a:path>
              </a:pathLst>
            </a:custGeom>
            <a:solidFill>
              <a:srgbClr val="D7E4BD"/>
            </a:solidFill>
          </p:spPr>
        </p:sp>
        <p:sp>
          <p:nvSpPr>
            <p:cNvPr id="19" name="TextBox 19"/>
            <p:cNvSpPr txBox="1"/>
            <p:nvPr/>
          </p:nvSpPr>
          <p:spPr>
            <a:xfrm>
              <a:off x="0" y="-95250"/>
              <a:ext cx="7112050" cy="2432066"/>
            </a:xfrm>
            <a:prstGeom prst="rect">
              <a:avLst/>
            </a:prstGeom>
          </p:spPr>
          <p:txBody>
            <a:bodyPr lIns="71438" tIns="71438" rIns="71438" bIns="71438" rtlCol="0" anchor="ctr"/>
            <a:lstStyle/>
            <a:p>
              <a:pPr algn="ctr">
                <a:lnSpc>
                  <a:spcPts val="5400"/>
                </a:lnSpc>
              </a:pPr>
              <a:r>
                <a:rPr lang="en-US" sz="4500">
                  <a:solidFill>
                    <a:srgbClr val="000000"/>
                  </a:solidFill>
                  <a:latin typeface="Arial"/>
                </a:rPr>
                <a:t>Сколько времени старуха была царицей?</a:t>
              </a:r>
            </a:p>
          </p:txBody>
        </p:sp>
      </p:grpSp>
      <p:sp>
        <p:nvSpPr>
          <p:cNvPr id="23" name="Стрелка вправо 22">
            <a:hlinkClick r:id="rId5" action="ppaction://hlinksldjump"/>
          </p:cNvPr>
          <p:cNvSpPr/>
          <p:nvPr/>
        </p:nvSpPr>
        <p:spPr>
          <a:xfrm>
            <a:off x="13258800" y="9182100"/>
            <a:ext cx="2286000" cy="762000"/>
          </a:xfrm>
          <a:prstGeom prst="rightArrow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e-BY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t="-16666" b="-16666"/>
            </a:stretch>
          </a:blipFill>
        </p:spPr>
      </p:sp>
      <p:grpSp>
        <p:nvGrpSpPr>
          <p:cNvPr id="3" name="Group 3"/>
          <p:cNvGrpSpPr/>
          <p:nvPr/>
        </p:nvGrpSpPr>
        <p:grpSpPr>
          <a:xfrm>
            <a:off x="2500266" y="214278"/>
            <a:ext cx="13287468" cy="9858444"/>
            <a:chOff x="0" y="0"/>
            <a:chExt cx="12598488" cy="9347265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12598527" cy="9347327"/>
            </a:xfrm>
            <a:custGeom>
              <a:avLst/>
              <a:gdLst/>
              <a:ahLst/>
              <a:cxnLst/>
              <a:rect l="l" t="t" r="r" b="b"/>
              <a:pathLst>
                <a:path w="12598527" h="9347327">
                  <a:moveTo>
                    <a:pt x="0" y="0"/>
                  </a:moveTo>
                  <a:lnTo>
                    <a:pt x="12598527" y="0"/>
                  </a:lnTo>
                  <a:lnTo>
                    <a:pt x="12598527" y="9347327"/>
                  </a:lnTo>
                  <a:lnTo>
                    <a:pt x="0" y="9347327"/>
                  </a:lnTo>
                  <a:close/>
                </a:path>
              </a:pathLst>
            </a:custGeom>
            <a:solidFill>
              <a:srgbClr val="4F81BD"/>
            </a:solidFill>
          </p:spPr>
        </p:sp>
      </p:grpSp>
      <p:grpSp>
        <p:nvGrpSpPr>
          <p:cNvPr id="6" name="Group 6"/>
          <p:cNvGrpSpPr/>
          <p:nvPr/>
        </p:nvGrpSpPr>
        <p:grpSpPr>
          <a:xfrm>
            <a:off x="3678993" y="428592"/>
            <a:ext cx="9751286" cy="1071570"/>
            <a:chOff x="0" y="0"/>
            <a:chExt cx="9245664" cy="1016007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9245600" cy="1016000"/>
            </a:xfrm>
            <a:custGeom>
              <a:avLst/>
              <a:gdLst/>
              <a:ahLst/>
              <a:cxnLst/>
              <a:rect l="l" t="t" r="r" b="b"/>
              <a:pathLst>
                <a:path w="9245600" h="1016000">
                  <a:moveTo>
                    <a:pt x="0" y="169291"/>
                  </a:moveTo>
                  <a:cubicBezTo>
                    <a:pt x="0" y="75819"/>
                    <a:pt x="75819" y="0"/>
                    <a:pt x="169291" y="0"/>
                  </a:cubicBezTo>
                  <a:lnTo>
                    <a:pt x="9076309" y="0"/>
                  </a:lnTo>
                  <a:cubicBezTo>
                    <a:pt x="9169781" y="0"/>
                    <a:pt x="9245600" y="75819"/>
                    <a:pt x="9245600" y="169291"/>
                  </a:cubicBezTo>
                  <a:lnTo>
                    <a:pt x="9245600" y="846709"/>
                  </a:lnTo>
                  <a:cubicBezTo>
                    <a:pt x="9245600" y="940181"/>
                    <a:pt x="9169781" y="1016000"/>
                    <a:pt x="9076309" y="1016000"/>
                  </a:cubicBezTo>
                  <a:lnTo>
                    <a:pt x="169291" y="1016000"/>
                  </a:lnTo>
                  <a:cubicBezTo>
                    <a:pt x="75819" y="1016000"/>
                    <a:pt x="0" y="940181"/>
                    <a:pt x="0" y="846709"/>
                  </a:cubicBezTo>
                  <a:close/>
                </a:path>
              </a:pathLst>
            </a:custGeom>
            <a:solidFill>
              <a:srgbClr val="4F81BD"/>
            </a:solidFill>
          </p:spPr>
        </p:sp>
      </p:grpSp>
      <p:sp>
        <p:nvSpPr>
          <p:cNvPr id="8" name="TextBox 8"/>
          <p:cNvSpPr txBox="1"/>
          <p:nvPr/>
        </p:nvSpPr>
        <p:spPr>
          <a:xfrm>
            <a:off x="3700424" y="550633"/>
            <a:ext cx="9708426" cy="6401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319"/>
              </a:lnSpc>
            </a:pPr>
            <a:r>
              <a:rPr lang="en-US" sz="3599">
                <a:solidFill>
                  <a:srgbClr val="000000"/>
                </a:solidFill>
                <a:latin typeface="Times New Roman"/>
              </a:rPr>
              <a:t>«Сказка о мёртвой царевне и о семи богатырях»</a:t>
            </a:r>
          </a:p>
        </p:txBody>
      </p:sp>
      <p:grpSp>
        <p:nvGrpSpPr>
          <p:cNvPr id="9" name="Group 9"/>
          <p:cNvGrpSpPr/>
          <p:nvPr/>
        </p:nvGrpSpPr>
        <p:grpSpPr>
          <a:xfrm>
            <a:off x="13858908" y="428592"/>
            <a:ext cx="1231948" cy="1071570"/>
            <a:chOff x="0" y="0"/>
            <a:chExt cx="1168070" cy="1016007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1168019" cy="1016000"/>
            </a:xfrm>
            <a:custGeom>
              <a:avLst/>
              <a:gdLst/>
              <a:ahLst/>
              <a:cxnLst/>
              <a:rect l="l" t="t" r="r" b="b"/>
              <a:pathLst>
                <a:path w="1168019" h="1016000">
                  <a:moveTo>
                    <a:pt x="0" y="169291"/>
                  </a:moveTo>
                  <a:cubicBezTo>
                    <a:pt x="0" y="75819"/>
                    <a:pt x="75819" y="0"/>
                    <a:pt x="169291" y="0"/>
                  </a:cubicBezTo>
                  <a:lnTo>
                    <a:pt x="998728" y="0"/>
                  </a:lnTo>
                  <a:cubicBezTo>
                    <a:pt x="1092200" y="0"/>
                    <a:pt x="1168019" y="75819"/>
                    <a:pt x="1168019" y="169291"/>
                  </a:cubicBezTo>
                  <a:lnTo>
                    <a:pt x="1168019" y="846709"/>
                  </a:lnTo>
                  <a:cubicBezTo>
                    <a:pt x="1168019" y="940181"/>
                    <a:pt x="1092200" y="1016000"/>
                    <a:pt x="998728" y="1016000"/>
                  </a:cubicBezTo>
                  <a:lnTo>
                    <a:pt x="169291" y="1016000"/>
                  </a:lnTo>
                  <a:cubicBezTo>
                    <a:pt x="75819" y="1016000"/>
                    <a:pt x="0" y="940181"/>
                    <a:pt x="0" y="846709"/>
                  </a:cubicBezTo>
                  <a:close/>
                </a:path>
              </a:pathLst>
            </a:custGeom>
            <a:solidFill>
              <a:srgbClr val="F2DCDB"/>
            </a:solidFill>
          </p:spPr>
        </p:sp>
        <p:sp>
          <p:nvSpPr>
            <p:cNvPr id="11" name="TextBox 11"/>
            <p:cNvSpPr txBox="1"/>
            <p:nvPr/>
          </p:nvSpPr>
          <p:spPr>
            <a:xfrm>
              <a:off x="0" y="-85725"/>
              <a:ext cx="1168070" cy="1101732"/>
            </a:xfrm>
            <a:prstGeom prst="rect">
              <a:avLst/>
            </a:prstGeom>
          </p:spPr>
          <p:txBody>
            <a:bodyPr lIns="71438" tIns="71438" rIns="71438" bIns="71438" rtlCol="0" anchor="ctr"/>
            <a:lstStyle/>
            <a:p>
              <a:pPr algn="ctr">
                <a:lnSpc>
                  <a:spcPts val="5040"/>
                </a:lnSpc>
              </a:pPr>
              <a:r>
                <a:rPr lang="en-US" sz="4200">
                  <a:solidFill>
                    <a:srgbClr val="000000"/>
                  </a:solidFill>
                  <a:latin typeface="Times New Roman Bold"/>
                </a:rPr>
                <a:t>10</a:t>
              </a:r>
            </a:p>
          </p:txBody>
        </p:sp>
      </p:grpSp>
      <p:grpSp>
        <p:nvGrpSpPr>
          <p:cNvPr id="12" name="Group 12"/>
          <p:cNvGrpSpPr/>
          <p:nvPr/>
        </p:nvGrpSpPr>
        <p:grpSpPr>
          <a:xfrm>
            <a:off x="7000860" y="6215070"/>
            <a:ext cx="7500990" cy="2464611"/>
            <a:chOff x="0" y="0"/>
            <a:chExt cx="7112050" cy="2336816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7112000" cy="2336800"/>
            </a:xfrm>
            <a:custGeom>
              <a:avLst/>
              <a:gdLst/>
              <a:ahLst/>
              <a:cxnLst/>
              <a:rect l="l" t="t" r="r" b="b"/>
              <a:pathLst>
                <a:path w="7112000" h="2336800">
                  <a:moveTo>
                    <a:pt x="0" y="389509"/>
                  </a:moveTo>
                  <a:cubicBezTo>
                    <a:pt x="0" y="174371"/>
                    <a:pt x="174371" y="0"/>
                    <a:pt x="389509" y="0"/>
                  </a:cubicBezTo>
                  <a:lnTo>
                    <a:pt x="6722618" y="0"/>
                  </a:lnTo>
                  <a:cubicBezTo>
                    <a:pt x="6937629" y="0"/>
                    <a:pt x="7112000" y="174371"/>
                    <a:pt x="7112000" y="389509"/>
                  </a:cubicBezTo>
                  <a:lnTo>
                    <a:pt x="7112000" y="1947291"/>
                  </a:lnTo>
                  <a:cubicBezTo>
                    <a:pt x="7112000" y="2162429"/>
                    <a:pt x="6937629" y="2336800"/>
                    <a:pt x="6722491" y="2336800"/>
                  </a:cubicBezTo>
                  <a:lnTo>
                    <a:pt x="389509" y="2336800"/>
                  </a:lnTo>
                  <a:cubicBezTo>
                    <a:pt x="174371" y="2336800"/>
                    <a:pt x="0" y="2162429"/>
                    <a:pt x="0" y="1947291"/>
                  </a:cubicBezTo>
                  <a:close/>
                </a:path>
              </a:pathLst>
            </a:custGeom>
            <a:solidFill>
              <a:srgbClr val="BFBFBF"/>
            </a:solidFill>
          </p:spPr>
        </p:sp>
        <p:sp>
          <p:nvSpPr>
            <p:cNvPr id="14" name="TextBox 14"/>
            <p:cNvSpPr txBox="1"/>
            <p:nvPr/>
          </p:nvSpPr>
          <p:spPr>
            <a:xfrm>
              <a:off x="0" y="-95250"/>
              <a:ext cx="7112050" cy="2432066"/>
            </a:xfrm>
            <a:prstGeom prst="rect">
              <a:avLst/>
            </a:prstGeom>
          </p:spPr>
          <p:txBody>
            <a:bodyPr lIns="71438" tIns="71438" rIns="71438" bIns="71438" rtlCol="0" anchor="ctr"/>
            <a:lstStyle/>
            <a:p>
              <a:pPr algn="ctr">
                <a:lnSpc>
                  <a:spcPts val="5400"/>
                </a:lnSpc>
              </a:pPr>
              <a:r>
                <a:rPr lang="en-US" sz="4500">
                  <a:solidFill>
                    <a:srgbClr val="000000"/>
                  </a:solidFill>
                  <a:latin typeface="Arial"/>
                </a:rPr>
                <a:t>У семи</a:t>
              </a:r>
            </a:p>
          </p:txBody>
        </p:sp>
      </p:grpSp>
      <p:grpSp>
        <p:nvGrpSpPr>
          <p:cNvPr id="15" name="Group 15"/>
          <p:cNvGrpSpPr/>
          <p:nvPr/>
        </p:nvGrpSpPr>
        <p:grpSpPr>
          <a:xfrm>
            <a:off x="7000860" y="6215070"/>
            <a:ext cx="7500990" cy="2464611"/>
            <a:chOff x="0" y="0"/>
            <a:chExt cx="7112050" cy="2336816"/>
          </a:xfrm>
        </p:grpSpPr>
        <p:sp>
          <p:nvSpPr>
            <p:cNvPr id="16" name="Freeform 16"/>
            <p:cNvSpPr/>
            <p:nvPr/>
          </p:nvSpPr>
          <p:spPr>
            <a:xfrm>
              <a:off x="0" y="0"/>
              <a:ext cx="7112000" cy="2336800"/>
            </a:xfrm>
            <a:custGeom>
              <a:avLst/>
              <a:gdLst/>
              <a:ahLst/>
              <a:cxnLst/>
              <a:rect l="l" t="t" r="r" b="b"/>
              <a:pathLst>
                <a:path w="7112000" h="2336800">
                  <a:moveTo>
                    <a:pt x="0" y="389509"/>
                  </a:moveTo>
                  <a:cubicBezTo>
                    <a:pt x="0" y="174371"/>
                    <a:pt x="174371" y="0"/>
                    <a:pt x="389509" y="0"/>
                  </a:cubicBezTo>
                  <a:lnTo>
                    <a:pt x="6722618" y="0"/>
                  </a:lnTo>
                  <a:cubicBezTo>
                    <a:pt x="6937629" y="0"/>
                    <a:pt x="7112000" y="174371"/>
                    <a:pt x="7112000" y="389509"/>
                  </a:cubicBezTo>
                  <a:lnTo>
                    <a:pt x="7112000" y="1947291"/>
                  </a:lnTo>
                  <a:cubicBezTo>
                    <a:pt x="7112000" y="2162429"/>
                    <a:pt x="6937629" y="2336800"/>
                    <a:pt x="6722491" y="2336800"/>
                  </a:cubicBezTo>
                  <a:lnTo>
                    <a:pt x="389509" y="2336800"/>
                  </a:lnTo>
                  <a:cubicBezTo>
                    <a:pt x="174371" y="2336800"/>
                    <a:pt x="0" y="2162429"/>
                    <a:pt x="0" y="1947291"/>
                  </a:cubicBezTo>
                  <a:close/>
                </a:path>
              </a:pathLst>
            </a:custGeom>
            <a:solidFill>
              <a:srgbClr val="F2DCDB"/>
            </a:solidFill>
          </p:spPr>
        </p:sp>
        <p:sp>
          <p:nvSpPr>
            <p:cNvPr id="17" name="TextBox 17"/>
            <p:cNvSpPr txBox="1"/>
            <p:nvPr/>
          </p:nvSpPr>
          <p:spPr>
            <a:xfrm>
              <a:off x="0" y="-95250"/>
              <a:ext cx="7112050" cy="2432066"/>
            </a:xfrm>
            <a:prstGeom prst="rect">
              <a:avLst/>
            </a:prstGeom>
          </p:spPr>
          <p:txBody>
            <a:bodyPr lIns="71438" tIns="71438" rIns="71438" bIns="71438" rtlCol="0" anchor="ctr"/>
            <a:lstStyle/>
            <a:p>
              <a:pPr algn="ctr">
                <a:lnSpc>
                  <a:spcPts val="5400"/>
                </a:lnSpc>
              </a:pPr>
              <a:r>
                <a:rPr lang="en-US" sz="4500">
                  <a:solidFill>
                    <a:srgbClr val="000000"/>
                  </a:solidFill>
                  <a:latin typeface="Arial"/>
                </a:rPr>
                <a:t>В тереме у скольких богатырей гостила царевна?</a:t>
              </a:r>
            </a:p>
          </p:txBody>
        </p:sp>
      </p:grpSp>
      <p:sp>
        <p:nvSpPr>
          <p:cNvPr id="21" name="Freeform 21" descr="2014-06-11 23-42-32 Яндекс.Фотки - Google Chrome.png"/>
          <p:cNvSpPr/>
          <p:nvPr/>
        </p:nvSpPr>
        <p:spPr>
          <a:xfrm flipH="1">
            <a:off x="2413338" y="4366905"/>
            <a:ext cx="4373206" cy="5598627"/>
          </a:xfrm>
          <a:custGeom>
            <a:avLst/>
            <a:gdLst/>
            <a:ahLst/>
            <a:cxnLst/>
            <a:rect l="l" t="t" r="r" b="b"/>
            <a:pathLst>
              <a:path w="4373206" h="5598627">
                <a:moveTo>
                  <a:pt x="4373206" y="0"/>
                </a:moveTo>
                <a:lnTo>
                  <a:pt x="0" y="0"/>
                </a:lnTo>
                <a:lnTo>
                  <a:pt x="0" y="5598627"/>
                </a:lnTo>
                <a:lnTo>
                  <a:pt x="4373206" y="5598627"/>
                </a:lnTo>
                <a:lnTo>
                  <a:pt x="4373206" y="0"/>
                </a:lnTo>
                <a:close/>
              </a:path>
            </a:pathLst>
          </a:custGeom>
          <a:blipFill>
            <a:blip r:embed="rId5"/>
            <a:stretch>
              <a:fillRect t="-32" b="-32"/>
            </a:stretch>
          </a:blipFill>
        </p:spPr>
      </p:sp>
      <p:pic>
        <p:nvPicPr>
          <p:cNvPr id="22" name="Picture 22" descr="291_vb3x4zsmgfz.gif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rcRect/>
          <a:stretch>
            <a:fillRect/>
          </a:stretch>
        </p:blipFill>
        <p:spPr>
          <a:xfrm>
            <a:off x="13323123" y="3750459"/>
            <a:ext cx="2438160" cy="1607355"/>
          </a:xfrm>
          <a:prstGeom prst="rect">
            <a:avLst/>
          </a:prstGeom>
        </p:spPr>
      </p:pic>
      <p:sp>
        <p:nvSpPr>
          <p:cNvPr id="23" name="Стрелка вправо 22">
            <a:hlinkClick r:id="rId7" action="ppaction://hlinksldjump"/>
          </p:cNvPr>
          <p:cNvSpPr/>
          <p:nvPr/>
        </p:nvSpPr>
        <p:spPr>
          <a:xfrm>
            <a:off x="13258800" y="9182100"/>
            <a:ext cx="2286000" cy="762000"/>
          </a:xfrm>
          <a:prstGeom prst="rightArrow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e-BY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100000">
                <p:cTn id="7" fill="hold" display="0">
                  <p:stCondLst>
                    <p:cond delay="indefinite"/>
                  </p:stCondLst>
                </p:cTn>
                <p:tgtEl>
                  <p:spTgt spid="22"/>
                </p:tgtEl>
              </p:cMediaNode>
            </p:vide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150</TotalTime>
  <Words>599</Words>
  <Application>Microsoft Office PowerPoint</Application>
  <PresentationFormat>Произвольный</PresentationFormat>
  <Paragraphs>152</Paragraphs>
  <Slides>28</Slides>
  <Notes>1</Notes>
  <HiddenSlides>0</HiddenSlides>
  <MMClips>5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28</vt:i4>
      </vt:variant>
    </vt:vector>
  </HeadingPairs>
  <TitlesOfParts>
    <vt:vector size="33" baseType="lpstr">
      <vt:lpstr>Arial</vt:lpstr>
      <vt:lpstr>Times New Roman</vt:lpstr>
      <vt:lpstr>Calibri</vt:lpstr>
      <vt:lpstr>Times New Roman Bold</vt:lpstr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Интерактивная игра «Сказки А. С. Пушкина» для учащихся 1-4 классов</dc:title>
  <dc:creator>Алина</dc:creator>
  <cp:lastModifiedBy>Сечко Наталья Александровна</cp:lastModifiedBy>
  <cp:revision>10</cp:revision>
  <dcterms:created xsi:type="dcterms:W3CDTF">2006-08-16T00:00:00Z</dcterms:created>
  <dcterms:modified xsi:type="dcterms:W3CDTF">2024-06-18T08:27:53Z</dcterms:modified>
  <dc:identifier>DAGDPFZyUrQ</dc:identifier>
</cp:coreProperties>
</file>