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20472" autoAdjust="0"/>
    <p:restoredTop sz="94660"/>
  </p:normalViewPr>
  <p:slideViewPr>
    <p:cSldViewPr>
      <p:cViewPr varScale="1">
        <p:scale>
          <a:sx n="109" d="100"/>
          <a:sy n="109" d="100"/>
        </p:scale>
        <p:origin x="-67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7E301-569C-4DFE-B37E-A75EA983D3EB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0AF14-85FB-4FCF-BA0A-CCB4897D45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27325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7E301-569C-4DFE-B37E-A75EA983D3EB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0AF14-85FB-4FCF-BA0A-CCB4897D45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79515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7E301-569C-4DFE-B37E-A75EA983D3EB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0AF14-85FB-4FCF-BA0A-CCB4897D45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51843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7E301-569C-4DFE-B37E-A75EA983D3EB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0AF14-85FB-4FCF-BA0A-CCB4897D45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77230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7E301-569C-4DFE-B37E-A75EA983D3EB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0AF14-85FB-4FCF-BA0A-CCB4897D45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30903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7E301-569C-4DFE-B37E-A75EA983D3EB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0AF14-85FB-4FCF-BA0A-CCB4897D45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4270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7E301-569C-4DFE-B37E-A75EA983D3EB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0AF14-85FB-4FCF-BA0A-CCB4897D45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35475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7E301-569C-4DFE-B37E-A75EA983D3EB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0AF14-85FB-4FCF-BA0A-CCB4897D45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00868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7E301-569C-4DFE-B37E-A75EA983D3EB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0AF14-85FB-4FCF-BA0A-CCB4897D45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50371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7E301-569C-4DFE-B37E-A75EA983D3EB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0AF14-85FB-4FCF-BA0A-CCB4897D45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70294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7E301-569C-4DFE-B37E-A75EA983D3EB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0AF14-85FB-4FCF-BA0A-CCB4897D45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71255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17E301-569C-4DFE-B37E-A75EA983D3EB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80AF14-85FB-4FCF-BA0A-CCB4897D45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282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1114681"/>
              </p:ext>
            </p:extLst>
          </p:nvPr>
        </p:nvGraphicFramePr>
        <p:xfrm>
          <a:off x="2987825" y="1988840"/>
          <a:ext cx="5544619" cy="3960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4462"/>
                <a:gridCol w="554462"/>
                <a:gridCol w="554462"/>
                <a:gridCol w="486106"/>
                <a:gridCol w="622817"/>
                <a:gridCol w="554462"/>
                <a:gridCol w="554462"/>
                <a:gridCol w="554462"/>
                <a:gridCol w="554462"/>
                <a:gridCol w="554462"/>
              </a:tblGrid>
              <a:tr h="495055"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95055"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1.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95055"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2.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95055"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3.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95055"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4.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95055"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5.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95055"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6.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95055"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7.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0746637"/>
              </p:ext>
            </p:extLst>
          </p:nvPr>
        </p:nvGraphicFramePr>
        <p:xfrm>
          <a:off x="5796136" y="2492896"/>
          <a:ext cx="2736300" cy="5040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7260"/>
                <a:gridCol w="547260"/>
                <a:gridCol w="547260"/>
                <a:gridCol w="547260"/>
                <a:gridCol w="547260"/>
              </a:tblGrid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Б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О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Ч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К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1965283"/>
              </p:ext>
            </p:extLst>
          </p:nvPr>
        </p:nvGraphicFramePr>
        <p:xfrm>
          <a:off x="5796136" y="2996952"/>
          <a:ext cx="2736305" cy="5040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7261"/>
                <a:gridCol w="547261"/>
                <a:gridCol w="547261"/>
                <a:gridCol w="547261"/>
                <a:gridCol w="547261"/>
              </a:tblGrid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Р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Ы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Б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К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2488639"/>
              </p:ext>
            </p:extLst>
          </p:nvPr>
        </p:nvGraphicFramePr>
        <p:xfrm>
          <a:off x="5146066" y="3501008"/>
          <a:ext cx="3384375" cy="5040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0845"/>
                <a:gridCol w="552706"/>
                <a:gridCol w="552706"/>
                <a:gridCol w="552706"/>
                <a:gridCol w="552706"/>
                <a:gridCol w="552706"/>
              </a:tblGrid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ysClr val="windowText" lastClr="000000"/>
                          </a:solidFill>
                        </a:rPr>
                        <a:t>Я</a:t>
                      </a:r>
                      <a:endParaRPr lang="ru-RU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ysClr val="windowText" lastClr="000000"/>
                          </a:solidFill>
                        </a:rPr>
                        <a:t>Б</a:t>
                      </a:r>
                      <a:endParaRPr lang="ru-RU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ysClr val="windowText" lastClr="000000"/>
                          </a:solidFill>
                        </a:rPr>
                        <a:t>Л</a:t>
                      </a:r>
                      <a:endParaRPr lang="ru-RU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ysClr val="windowText" lastClr="000000"/>
                          </a:solidFill>
                        </a:rPr>
                        <a:t>О</a:t>
                      </a:r>
                      <a:endParaRPr lang="ru-RU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ysClr val="windowText" lastClr="000000"/>
                          </a:solidFill>
                        </a:rPr>
                        <a:t>К</a:t>
                      </a:r>
                      <a:endParaRPr lang="ru-RU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ysClr val="windowText" lastClr="000000"/>
                          </a:solidFill>
                        </a:rPr>
                        <a:t>О</a:t>
                      </a:r>
                      <a:endParaRPr lang="ru-RU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7" name="Таблица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7936470"/>
              </p:ext>
            </p:extLst>
          </p:nvPr>
        </p:nvGraphicFramePr>
        <p:xfrm>
          <a:off x="4661009" y="4005064"/>
          <a:ext cx="3871433" cy="4320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4878"/>
                <a:gridCol w="621245"/>
                <a:gridCol w="553062"/>
                <a:gridCol w="553062"/>
                <a:gridCol w="553062"/>
                <a:gridCol w="553062"/>
                <a:gridCol w="553062"/>
              </a:tblGrid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ysClr val="windowText" lastClr="000000"/>
                          </a:solidFill>
                        </a:rPr>
                        <a:t>С</a:t>
                      </a:r>
                      <a:endParaRPr lang="ru-RU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ysClr val="windowText" lastClr="000000"/>
                          </a:solidFill>
                        </a:rPr>
                        <a:t>Т</a:t>
                      </a:r>
                      <a:endParaRPr lang="ru-RU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ysClr val="windowText" lastClr="000000"/>
                          </a:solidFill>
                        </a:rPr>
                        <a:t>А</a:t>
                      </a:r>
                      <a:endParaRPr lang="ru-RU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ysClr val="windowText" lastClr="000000"/>
                          </a:solidFill>
                        </a:rPr>
                        <a:t>Р</a:t>
                      </a:r>
                      <a:endParaRPr lang="ru-RU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ysClr val="windowText" lastClr="000000"/>
                          </a:solidFill>
                        </a:rPr>
                        <a:t>У</a:t>
                      </a:r>
                      <a:endParaRPr lang="ru-RU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ysClr val="windowText" lastClr="000000"/>
                          </a:solidFill>
                        </a:rPr>
                        <a:t>Х</a:t>
                      </a:r>
                      <a:endParaRPr lang="ru-RU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ysClr val="windowText" lastClr="000000"/>
                          </a:solidFill>
                        </a:rPr>
                        <a:t>А</a:t>
                      </a:r>
                      <a:endParaRPr lang="ru-RU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8" name="Таблица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4557634"/>
              </p:ext>
            </p:extLst>
          </p:nvPr>
        </p:nvGraphicFramePr>
        <p:xfrm>
          <a:off x="5796137" y="4509120"/>
          <a:ext cx="2736305" cy="4320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7261"/>
                <a:gridCol w="547261"/>
                <a:gridCol w="547261"/>
                <a:gridCol w="547261"/>
                <a:gridCol w="547261"/>
              </a:tblGrid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Б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Л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К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0232610"/>
              </p:ext>
            </p:extLst>
          </p:nvPr>
        </p:nvGraphicFramePr>
        <p:xfrm>
          <a:off x="4661013" y="5013176"/>
          <a:ext cx="3871427" cy="4320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4878"/>
                <a:gridCol w="621244"/>
                <a:gridCol w="553061"/>
                <a:gridCol w="553061"/>
                <a:gridCol w="553061"/>
                <a:gridCol w="553061"/>
                <a:gridCol w="553061"/>
              </a:tblGrid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З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Р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К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Л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О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0" name="Таблица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7177091"/>
              </p:ext>
            </p:extLst>
          </p:nvPr>
        </p:nvGraphicFramePr>
        <p:xfrm>
          <a:off x="5163070" y="5517232"/>
          <a:ext cx="3350367" cy="5040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4607"/>
                <a:gridCol w="547152"/>
                <a:gridCol w="547152"/>
                <a:gridCol w="547152"/>
                <a:gridCol w="547152"/>
                <a:gridCol w="547152"/>
              </a:tblGrid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Л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Б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Д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Ь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2118252" y="663078"/>
            <a:ext cx="55801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1. Куда посадили бояре царицу с сыном в «Сказке о царе Салтане </a:t>
            </a:r>
            <a:r>
              <a:rPr lang="ru-RU" dirty="0" smtClean="0"/>
              <a:t>….» прежде, чем </a:t>
            </a:r>
            <a:r>
              <a:rPr lang="ru-RU" dirty="0"/>
              <a:t>бросить в океан?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105472" y="986244"/>
            <a:ext cx="48965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2.Животное, которое попалось в </a:t>
            </a:r>
            <a:r>
              <a:rPr lang="ru-RU" dirty="0" smtClean="0"/>
              <a:t>невод и умело </a:t>
            </a:r>
            <a:r>
              <a:rPr lang="ru-RU" dirty="0"/>
              <a:t>выполнять </a:t>
            </a:r>
            <a:r>
              <a:rPr lang="ru-RU" dirty="0" smtClean="0"/>
              <a:t>желания.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354642" y="755331"/>
            <a:ext cx="62186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3. Кусочек какого фрукта откусила царевна в «Сказке о мертвой царевне и о семи богатырях» и умерла?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757805" y="659940"/>
            <a:ext cx="60304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4. В одной из сказок Пушкина она была и столбовою дворянкой, и вольною царицей, но в итоге осталась у разбитого корыта.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861827" y="659940"/>
            <a:ext cx="59584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5. Какое животное в «Сказке о царе Салтане …» умело петь песенки и грызть орешки с золотыми скорлупками?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394520" y="524579"/>
            <a:ext cx="63184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6. Этот предмет  в «Сказке о мертвой царевне и о семи богатырях» умел говорить и всегда рассказывал царице о том, кто милее всех на свете.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465783" y="659939"/>
            <a:ext cx="63904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7. Кого спас царевич в «Сказке о царе Салтане …», выстрелив из лука и убив коршуна?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483768" y="400888"/>
            <a:ext cx="435448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dirty="0"/>
              <a:t>МОЛОДЦЫ!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132856"/>
            <a:ext cx="3960440" cy="3960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17513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xit" presetSubtype="2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6" presetClass="exit" presetSubtype="2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5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6" presetClass="exit" presetSubtype="2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8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6" presetClass="exit" presetSubtype="2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6" presetClass="exit" presetSubtype="2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7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16" presetClass="exit" presetSubtype="2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7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16" presetClass="exit" presetSubtype="2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0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6" fill="hold">
                      <p:stCondLst>
                        <p:cond delay="indefinite"/>
                      </p:stCondLst>
                      <p:childTnLst>
                        <p:par>
                          <p:cTn id="207" fill="hold">
                            <p:stCondLst>
                              <p:cond delay="0"/>
                            </p:stCondLst>
                            <p:childTnLst>
                              <p:par>
                                <p:cTn id="20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6" grpId="0"/>
      <p:bldP spid="6" grpId="1"/>
      <p:bldP spid="7" grpId="0"/>
      <p:bldP spid="7" grpId="1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  <p:bldP spid="1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292</TotalTime>
  <Words>206</Words>
  <Application>Microsoft Office PowerPoint</Application>
  <PresentationFormat>Экран (4:3)</PresentationFormat>
  <Paragraphs>56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Гимназия</dc:creator>
  <cp:lastModifiedBy>Гимназия</cp:lastModifiedBy>
  <cp:revision>22</cp:revision>
  <dcterms:created xsi:type="dcterms:W3CDTF">2024-04-22T12:46:30Z</dcterms:created>
  <dcterms:modified xsi:type="dcterms:W3CDTF">2024-04-24T14:19:46Z</dcterms:modified>
</cp:coreProperties>
</file>