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6" r:id="rId3"/>
    <p:sldId id="270" r:id="rId4"/>
    <p:sldId id="272" r:id="rId5"/>
    <p:sldId id="268" r:id="rId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6" d="100"/>
          <a:sy n="106" d="100"/>
        </p:scale>
        <p:origin x="1686" y="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24.06.2024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24.06.2024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24.06.2024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24.06.2024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24.06.2024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24.06.2024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24.06.2024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image" Target="../media/image4.jpeg"/><Relationship Id="rId7" Type="http://schemas.openxmlformats.org/officeDocument/2006/relationships/image" Target="../media/image8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jpeg"/><Relationship Id="rId11" Type="http://schemas.openxmlformats.org/officeDocument/2006/relationships/image" Target="../media/image12.jpeg"/><Relationship Id="rId5" Type="http://schemas.openxmlformats.org/officeDocument/2006/relationships/image" Target="../media/image6.jpeg"/><Relationship Id="rId10" Type="http://schemas.openxmlformats.org/officeDocument/2006/relationships/image" Target="../media/image11.jpeg"/><Relationship Id="rId4" Type="http://schemas.openxmlformats.org/officeDocument/2006/relationships/image" Target="../media/image5.jpeg"/><Relationship Id="rId9" Type="http://schemas.openxmlformats.org/officeDocument/2006/relationships/image" Target="../media/image10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hyperlink" Target="http://skaz-pushkina.ru/kadr/mc11.jpg" TargetMode="External"/><Relationship Id="rId3" Type="http://schemas.openxmlformats.org/officeDocument/2006/relationships/hyperlink" Target="http://skaz-pushkina.ru/kadr/mc66.jpg" TargetMode="External"/><Relationship Id="rId7" Type="http://schemas.openxmlformats.org/officeDocument/2006/relationships/hyperlink" Target="http://skaz-pushkina.ru/kadr/pb44.jpg" TargetMode="External"/><Relationship Id="rId12" Type="http://schemas.openxmlformats.org/officeDocument/2006/relationships/slide" Target="slide1.xml"/><Relationship Id="rId2" Type="http://schemas.openxmlformats.org/officeDocument/2006/relationships/hyperlink" Target="http://www.as-pushkin.ru/img/tale/1_14.jpg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skaz-pushkina.ru/kadr/cs252.jpg" TargetMode="External"/><Relationship Id="rId11" Type="http://schemas.openxmlformats.org/officeDocument/2006/relationships/hyperlink" Target="http://elenaranko.ucoz.ru/" TargetMode="External"/><Relationship Id="rId5" Type="http://schemas.openxmlformats.org/officeDocument/2006/relationships/hyperlink" Target="http://skaz-pushkina.ru/kadr/cs168.jpg" TargetMode="External"/><Relationship Id="rId10" Type="http://schemas.openxmlformats.org/officeDocument/2006/relationships/hyperlink" Target="http://miniskazka.ru/pushkin_razn/zolotoy_petushok/2.jpg" TargetMode="External"/><Relationship Id="rId4" Type="http://schemas.openxmlformats.org/officeDocument/2006/relationships/hyperlink" Target="http://skaz-pushkina.ru/kadr/cs176.jpg" TargetMode="External"/><Relationship Id="rId9" Type="http://schemas.openxmlformats.org/officeDocument/2006/relationships/hyperlink" Target="https://www.slavyarmarka.ru/image/data/2013/09/igra-Nevod.jpg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78973" y="2132856"/>
            <a:ext cx="5976664" cy="2016224"/>
          </a:xfrm>
        </p:spPr>
        <p:txBody>
          <a:bodyPr>
            <a:prstTxWarp prst="textCanUp">
              <a:avLst/>
            </a:prstTxWarp>
            <a:noAutofit/>
          </a:bodyPr>
          <a:lstStyle/>
          <a:p>
            <a:r>
              <a:rPr lang="ru-RU" sz="4800" b="1" dirty="0" smtClean="0">
                <a:ln w="31550" cmpd="sng">
                  <a:solidFill>
                    <a:schemeClr val="accent3">
                      <a:lumMod val="60000"/>
                      <a:lumOff val="40000"/>
                    </a:schemeClr>
                  </a:solidFill>
                  <a:prstDash val="solid"/>
                </a:ln>
                <a:blipFill>
                  <a:blip r:embed="rId2"/>
                  <a:tile tx="0" ty="0" sx="100000" sy="100000" flip="none" algn="tl"/>
                </a:blip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Georgia" panose="02040502050405020303" pitchFamily="18" charset="0"/>
              </a:rPr>
              <a:t>Сказки </a:t>
            </a:r>
            <a:r>
              <a:rPr lang="ru-RU" sz="4800" b="1" dirty="0" err="1" smtClean="0">
                <a:ln w="31550" cmpd="sng">
                  <a:solidFill>
                    <a:schemeClr val="accent3">
                      <a:lumMod val="60000"/>
                      <a:lumOff val="40000"/>
                    </a:schemeClr>
                  </a:solidFill>
                  <a:prstDash val="solid"/>
                </a:ln>
                <a:blipFill>
                  <a:blip r:embed="rId2"/>
                  <a:tile tx="0" ty="0" sx="100000" sy="100000" flip="none" algn="tl"/>
                </a:blip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Georgia" panose="02040502050405020303" pitchFamily="18" charset="0"/>
              </a:rPr>
              <a:t>А.С.Пушкина</a:t>
            </a:r>
            <a:endParaRPr lang="ru-RU" sz="4800" b="1" dirty="0">
              <a:ln w="31550" cmpd="sng">
                <a:solidFill>
                  <a:schemeClr val="accent3">
                    <a:lumMod val="60000"/>
                    <a:lumOff val="40000"/>
                  </a:schemeClr>
                </a:solidFill>
                <a:prstDash val="solid"/>
              </a:ln>
              <a:blipFill>
                <a:blip r:embed="rId2"/>
                <a:tile tx="0" ty="0" sx="100000" sy="100000" flip="none" algn="tl"/>
              </a:blip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  <a:latin typeface="Georgia" panose="02040502050405020303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403648" y="611744"/>
            <a:ext cx="6912768" cy="64633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r>
              <a:rPr lang="ru-RU" sz="3600" b="1" dirty="0" smtClean="0">
                <a:ln/>
                <a:blipFill>
                  <a:blip r:embed="rId2"/>
                  <a:tile tx="0" ty="0" sx="100000" sy="100000" flip="none" algn="tl"/>
                </a:blipFill>
                <a:latin typeface="Georgia" panose="02040502050405020303" pitchFamily="18" charset="0"/>
              </a:rPr>
              <a:t>Многослойный </a:t>
            </a:r>
            <a:r>
              <a:rPr lang="ru-RU" sz="3600" b="1" dirty="0" err="1" smtClean="0">
                <a:ln/>
                <a:blipFill>
                  <a:blip r:embed="rId2"/>
                  <a:tile tx="0" ty="0" sx="100000" sy="100000" flip="none" algn="tl"/>
                </a:blipFill>
                <a:latin typeface="Georgia" panose="02040502050405020303" pitchFamily="18" charset="0"/>
              </a:rPr>
              <a:t>филворд</a:t>
            </a:r>
            <a:endParaRPr lang="ru-RU" sz="3600" b="1" dirty="0">
              <a:ln/>
              <a:blipFill>
                <a:blip r:embed="rId2"/>
                <a:tile tx="0" ty="0" sx="100000" sy="100000" flip="none" algn="tl"/>
              </a:blipFill>
              <a:latin typeface="Georgia" panose="02040502050405020303" pitchFamily="18" charset="0"/>
            </a:endParaRPr>
          </a:p>
        </p:txBody>
      </p:sp>
      <p:sp>
        <p:nvSpPr>
          <p:cNvPr id="4" name="Управляющая кнопка: сведения 3">
            <a:hlinkClick r:id="rId3" action="ppaction://hlinksldjump" highlightClick="1"/>
          </p:cNvPr>
          <p:cNvSpPr/>
          <p:nvPr/>
        </p:nvSpPr>
        <p:spPr>
          <a:xfrm>
            <a:off x="1464739" y="6127516"/>
            <a:ext cx="360040" cy="404664"/>
          </a:xfrm>
          <a:prstGeom prst="actionButtonInformation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Стрелка вправо 4">
            <a:hlinkClick r:id="" action="ppaction://hlinkshowjump?jump=nextslide"/>
          </p:cNvPr>
          <p:cNvSpPr/>
          <p:nvPr/>
        </p:nvSpPr>
        <p:spPr>
          <a:xfrm>
            <a:off x="6948264" y="6165304"/>
            <a:ext cx="690376" cy="368000"/>
          </a:xfrm>
          <a:prstGeom prst="rightArrow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одзаголовок 6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892266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5616" y="404664"/>
            <a:ext cx="7200800" cy="114300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latin typeface="Georgia" panose="02040502050405020303" pitchFamily="18" charset="0"/>
              </a:rPr>
              <a:t>Правила разгадывания </a:t>
            </a:r>
            <a:r>
              <a:rPr lang="ru-RU" dirty="0" err="1" smtClean="0">
                <a:latin typeface="Georgia" panose="02040502050405020303" pitchFamily="18" charset="0"/>
              </a:rPr>
              <a:t>филворда</a:t>
            </a:r>
            <a:endParaRPr lang="ru-RU" dirty="0">
              <a:latin typeface="Georgia" panose="02040502050405020303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87624" y="1628800"/>
            <a:ext cx="6552728" cy="4525963"/>
          </a:xfrm>
        </p:spPr>
        <p:txBody>
          <a:bodyPr>
            <a:normAutofit fontScale="85000" lnSpcReduction="20000"/>
          </a:bodyPr>
          <a:lstStyle/>
          <a:p>
            <a:pPr>
              <a:buClr>
                <a:srgbClr val="00B050"/>
              </a:buClr>
              <a:buFont typeface="Wingdings" panose="05000000000000000000" pitchFamily="2" charset="2"/>
              <a:buChar char="v"/>
            </a:pPr>
            <a:r>
              <a:rPr lang="ru-RU" dirty="0" smtClean="0">
                <a:latin typeface="Georgia" panose="02040502050405020303" pitchFamily="18" charset="0"/>
              </a:rPr>
              <a:t>Слова не пересекаются и не образуют «крестов»</a:t>
            </a:r>
          </a:p>
          <a:p>
            <a:pPr>
              <a:buClr>
                <a:srgbClr val="00B050"/>
              </a:buClr>
              <a:buFont typeface="Wingdings" panose="05000000000000000000" pitchFamily="2" charset="2"/>
              <a:buChar char="v"/>
            </a:pPr>
            <a:r>
              <a:rPr lang="ru-RU" dirty="0" smtClean="0">
                <a:latin typeface="Georgia" panose="02040502050405020303" pitchFamily="18" charset="0"/>
              </a:rPr>
              <a:t>Слова могут изгибаться только по горизонтали и вертикали в любые стороны.</a:t>
            </a:r>
          </a:p>
          <a:p>
            <a:pPr>
              <a:buClr>
                <a:srgbClr val="00B050"/>
              </a:buClr>
              <a:buFont typeface="Wingdings" panose="05000000000000000000" pitchFamily="2" charset="2"/>
              <a:buChar char="v"/>
            </a:pPr>
            <a:r>
              <a:rPr lang="ru-RU" dirty="0" smtClean="0">
                <a:latin typeface="Georgia" panose="02040502050405020303" pitchFamily="18" charset="0"/>
              </a:rPr>
              <a:t>Слова в </a:t>
            </a:r>
            <a:r>
              <a:rPr lang="ru-RU" dirty="0" err="1" smtClean="0">
                <a:latin typeface="Georgia" panose="02040502050405020303" pitchFamily="18" charset="0"/>
              </a:rPr>
              <a:t>филворде</a:t>
            </a:r>
            <a:r>
              <a:rPr lang="ru-RU" dirty="0" smtClean="0">
                <a:latin typeface="Georgia" panose="02040502050405020303" pitchFamily="18" charset="0"/>
              </a:rPr>
              <a:t> не могут иметь общих букв с другими словами.</a:t>
            </a:r>
          </a:p>
          <a:p>
            <a:pPr>
              <a:buClr>
                <a:srgbClr val="00B050"/>
              </a:buClr>
              <a:buFont typeface="Wingdings" panose="05000000000000000000" pitchFamily="2" charset="2"/>
              <a:buChar char="v"/>
            </a:pPr>
            <a:r>
              <a:rPr lang="ru-RU" dirty="0" smtClean="0">
                <a:latin typeface="Georgia" panose="02040502050405020303" pitchFamily="18" charset="0"/>
              </a:rPr>
              <a:t>Каждая буква может входить в состав только одного слова.</a:t>
            </a:r>
          </a:p>
          <a:p>
            <a:pPr>
              <a:buClr>
                <a:srgbClr val="00B050"/>
              </a:buClr>
              <a:buFont typeface="Wingdings" panose="05000000000000000000" pitchFamily="2" charset="2"/>
              <a:buChar char="v"/>
            </a:pPr>
            <a:r>
              <a:rPr lang="ru-RU" dirty="0" smtClean="0">
                <a:latin typeface="Georgia" panose="02040502050405020303" pitchFamily="18" charset="0"/>
              </a:rPr>
              <a:t>Ищите слова и нажимайте на клетки </a:t>
            </a:r>
            <a:r>
              <a:rPr lang="ru-RU" dirty="0" err="1" smtClean="0">
                <a:latin typeface="Georgia" panose="02040502050405020303" pitchFamily="18" charset="0"/>
              </a:rPr>
              <a:t>филворда</a:t>
            </a:r>
            <a:r>
              <a:rPr lang="ru-RU" dirty="0" smtClean="0">
                <a:latin typeface="Georgia" panose="02040502050405020303" pitchFamily="18" charset="0"/>
              </a:rPr>
              <a:t>. </a:t>
            </a:r>
          </a:p>
          <a:p>
            <a:pPr marL="0" indent="0" algn="ctr">
              <a:buClr>
                <a:srgbClr val="00B050"/>
              </a:buClr>
              <a:buNone/>
            </a:pPr>
            <a:r>
              <a:rPr lang="ru-RU" b="1" dirty="0" smtClean="0">
                <a:latin typeface="Georgia" panose="02040502050405020303" pitchFamily="18" charset="0"/>
              </a:rPr>
              <a:t>Удачи!</a:t>
            </a:r>
            <a:endParaRPr lang="ru-RU" b="1" dirty="0">
              <a:latin typeface="Georgia" panose="020405020504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381448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Скругленный прямоугольник 39"/>
          <p:cNvSpPr/>
          <p:nvPr/>
        </p:nvSpPr>
        <p:spPr>
          <a:xfrm>
            <a:off x="5532609" y="1178122"/>
            <a:ext cx="741600" cy="648281"/>
          </a:xfrm>
          <a:prstGeom prst="round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dirty="0" smtClean="0"/>
              <a:t>н</a:t>
            </a:r>
            <a:endParaRPr lang="ru-RU" sz="4000" dirty="0"/>
          </a:p>
        </p:txBody>
      </p:sp>
      <p:sp>
        <p:nvSpPr>
          <p:cNvPr id="41" name="Скругленный прямоугольник 40"/>
          <p:cNvSpPr/>
          <p:nvPr/>
        </p:nvSpPr>
        <p:spPr>
          <a:xfrm>
            <a:off x="4791009" y="1178120"/>
            <a:ext cx="741600" cy="648281"/>
          </a:xfrm>
          <a:prstGeom prst="round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dirty="0" smtClean="0"/>
              <a:t>о</a:t>
            </a:r>
            <a:endParaRPr lang="ru-RU" sz="4000" dirty="0"/>
          </a:p>
        </p:txBody>
      </p:sp>
      <p:sp>
        <p:nvSpPr>
          <p:cNvPr id="43" name="Скругленный прямоугольник 42"/>
          <p:cNvSpPr/>
          <p:nvPr/>
        </p:nvSpPr>
        <p:spPr>
          <a:xfrm>
            <a:off x="3334595" y="1178120"/>
            <a:ext cx="741600" cy="648281"/>
          </a:xfrm>
          <a:prstGeom prst="round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dirty="0" smtClean="0"/>
              <a:t>г</a:t>
            </a:r>
            <a:endParaRPr lang="ru-RU" sz="4000" dirty="0"/>
          </a:p>
        </p:txBody>
      </p:sp>
      <p:sp>
        <p:nvSpPr>
          <p:cNvPr id="44" name="Скругленный прямоугольник 43"/>
          <p:cNvSpPr/>
          <p:nvPr/>
        </p:nvSpPr>
        <p:spPr>
          <a:xfrm>
            <a:off x="3334595" y="1826403"/>
            <a:ext cx="741600" cy="648281"/>
          </a:xfrm>
          <a:prstGeom prst="round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dirty="0" smtClean="0"/>
              <a:t>в</a:t>
            </a:r>
            <a:endParaRPr lang="ru-RU" sz="4000" dirty="0"/>
          </a:p>
        </p:txBody>
      </p:sp>
      <p:sp>
        <p:nvSpPr>
          <p:cNvPr id="45" name="Скругленный прямоугольник 44"/>
          <p:cNvSpPr/>
          <p:nvPr/>
        </p:nvSpPr>
        <p:spPr>
          <a:xfrm>
            <a:off x="4047614" y="1818676"/>
            <a:ext cx="741600" cy="648281"/>
          </a:xfrm>
          <a:prstGeom prst="round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dirty="0" smtClean="0"/>
              <a:t>и</a:t>
            </a:r>
            <a:endParaRPr lang="ru-RU" sz="4000" dirty="0"/>
          </a:p>
        </p:txBody>
      </p:sp>
      <p:sp>
        <p:nvSpPr>
          <p:cNvPr id="74" name="Скругленный прямоугольник 73"/>
          <p:cNvSpPr/>
          <p:nvPr/>
        </p:nvSpPr>
        <p:spPr>
          <a:xfrm>
            <a:off x="5532609" y="2464476"/>
            <a:ext cx="741600" cy="648281"/>
          </a:xfrm>
          <a:prstGeom prst="round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dirty="0" smtClean="0"/>
              <a:t>з</a:t>
            </a:r>
            <a:endParaRPr lang="ru-RU" sz="4000" dirty="0"/>
          </a:p>
        </p:txBody>
      </p:sp>
      <p:sp>
        <p:nvSpPr>
          <p:cNvPr id="75" name="Скругленный прямоугольник 74"/>
          <p:cNvSpPr/>
          <p:nvPr/>
        </p:nvSpPr>
        <p:spPr>
          <a:xfrm>
            <a:off x="5532609" y="3103201"/>
            <a:ext cx="741600" cy="648281"/>
          </a:xfrm>
          <a:prstGeom prst="round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dirty="0" smtClean="0"/>
              <a:t>е</a:t>
            </a:r>
            <a:endParaRPr lang="ru-RU" sz="4000" dirty="0"/>
          </a:p>
        </p:txBody>
      </p:sp>
      <p:sp>
        <p:nvSpPr>
          <p:cNvPr id="76" name="Скругленный прямоугольник 75"/>
          <p:cNvSpPr/>
          <p:nvPr/>
        </p:nvSpPr>
        <p:spPr>
          <a:xfrm>
            <a:off x="5532609" y="3751482"/>
            <a:ext cx="741600" cy="648281"/>
          </a:xfrm>
          <a:prstGeom prst="round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dirty="0" smtClean="0"/>
              <a:t>р</a:t>
            </a:r>
            <a:endParaRPr lang="ru-RU" sz="4000" dirty="0"/>
          </a:p>
        </p:txBody>
      </p:sp>
      <p:sp>
        <p:nvSpPr>
          <p:cNvPr id="77" name="Скругленный прямоугольник 76"/>
          <p:cNvSpPr/>
          <p:nvPr/>
        </p:nvSpPr>
        <p:spPr>
          <a:xfrm>
            <a:off x="6276671" y="3746853"/>
            <a:ext cx="741600" cy="648281"/>
          </a:xfrm>
          <a:prstGeom prst="round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dirty="0" smtClean="0"/>
              <a:t>к</a:t>
            </a:r>
            <a:endParaRPr lang="ru-RU" sz="4000" dirty="0"/>
          </a:p>
        </p:txBody>
      </p:sp>
      <p:sp>
        <p:nvSpPr>
          <p:cNvPr id="78" name="Скругленный прямоугольник 77"/>
          <p:cNvSpPr/>
          <p:nvPr/>
        </p:nvSpPr>
        <p:spPr>
          <a:xfrm>
            <a:off x="6276671" y="4391065"/>
            <a:ext cx="741600" cy="648281"/>
          </a:xfrm>
          <a:prstGeom prst="round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dirty="0" smtClean="0"/>
              <a:t>а</a:t>
            </a:r>
            <a:endParaRPr lang="ru-RU" sz="4000" dirty="0"/>
          </a:p>
        </p:txBody>
      </p:sp>
      <p:sp>
        <p:nvSpPr>
          <p:cNvPr id="79" name="Скругленный прямоугольник 78"/>
          <p:cNvSpPr/>
          <p:nvPr/>
        </p:nvSpPr>
        <p:spPr>
          <a:xfrm>
            <a:off x="6276671" y="5039346"/>
            <a:ext cx="741600" cy="630380"/>
          </a:xfrm>
          <a:prstGeom prst="round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dirty="0" smtClean="0"/>
              <a:t>л</a:t>
            </a:r>
            <a:endParaRPr lang="ru-RU" sz="4000" dirty="0"/>
          </a:p>
        </p:txBody>
      </p:sp>
      <p:sp>
        <p:nvSpPr>
          <p:cNvPr id="80" name="Скругленный прямоугольник 79"/>
          <p:cNvSpPr/>
          <p:nvPr/>
        </p:nvSpPr>
        <p:spPr>
          <a:xfrm>
            <a:off x="7024625" y="5021445"/>
            <a:ext cx="734445" cy="656009"/>
          </a:xfrm>
          <a:prstGeom prst="round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dirty="0" smtClean="0"/>
              <a:t>о</a:t>
            </a:r>
            <a:endParaRPr lang="ru-RU" sz="4000" dirty="0"/>
          </a:p>
        </p:txBody>
      </p:sp>
      <p:sp>
        <p:nvSpPr>
          <p:cNvPr id="82" name="Скругленный прямоугольник 81"/>
          <p:cNvSpPr/>
          <p:nvPr/>
        </p:nvSpPr>
        <p:spPr>
          <a:xfrm>
            <a:off x="6276671" y="1178120"/>
            <a:ext cx="741600" cy="648281"/>
          </a:xfrm>
          <a:prstGeom prst="round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dirty="0" smtClean="0"/>
              <a:t>п</a:t>
            </a:r>
            <a:endParaRPr lang="ru-RU" sz="4000" dirty="0"/>
          </a:p>
        </p:txBody>
      </p:sp>
      <p:sp>
        <p:nvSpPr>
          <p:cNvPr id="83" name="Скругленный прямоугольник 82"/>
          <p:cNvSpPr/>
          <p:nvPr/>
        </p:nvSpPr>
        <p:spPr>
          <a:xfrm>
            <a:off x="7017470" y="1178120"/>
            <a:ext cx="741600" cy="648281"/>
          </a:xfrm>
          <a:prstGeom prst="round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dirty="0" smtClean="0"/>
              <a:t>е</a:t>
            </a:r>
            <a:endParaRPr lang="ru-RU" sz="4000" dirty="0"/>
          </a:p>
        </p:txBody>
      </p:sp>
      <p:sp>
        <p:nvSpPr>
          <p:cNvPr id="84" name="Скругленный прямоугольник 83"/>
          <p:cNvSpPr/>
          <p:nvPr/>
        </p:nvSpPr>
        <p:spPr>
          <a:xfrm>
            <a:off x="7017470" y="1826403"/>
            <a:ext cx="741600" cy="648281"/>
          </a:xfrm>
          <a:prstGeom prst="round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dirty="0" smtClean="0"/>
              <a:t>т</a:t>
            </a:r>
            <a:endParaRPr lang="ru-RU" sz="4000" dirty="0"/>
          </a:p>
        </p:txBody>
      </p:sp>
      <p:sp>
        <p:nvSpPr>
          <p:cNvPr id="85" name="Скругленный прямоугольник 84"/>
          <p:cNvSpPr/>
          <p:nvPr/>
        </p:nvSpPr>
        <p:spPr>
          <a:xfrm>
            <a:off x="7017470" y="2464476"/>
            <a:ext cx="741600" cy="648281"/>
          </a:xfrm>
          <a:prstGeom prst="round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dirty="0" smtClean="0"/>
              <a:t>у</a:t>
            </a:r>
            <a:endParaRPr lang="ru-RU" sz="4000" dirty="0"/>
          </a:p>
        </p:txBody>
      </p:sp>
      <p:sp>
        <p:nvSpPr>
          <p:cNvPr id="86" name="Скругленный прямоугольник 85"/>
          <p:cNvSpPr/>
          <p:nvPr/>
        </p:nvSpPr>
        <p:spPr>
          <a:xfrm>
            <a:off x="7017470" y="3103201"/>
            <a:ext cx="741600" cy="648281"/>
          </a:xfrm>
          <a:prstGeom prst="round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dirty="0" smtClean="0"/>
              <a:t>ш</a:t>
            </a:r>
            <a:endParaRPr lang="ru-RU" sz="4000" dirty="0"/>
          </a:p>
        </p:txBody>
      </p:sp>
      <p:sp>
        <p:nvSpPr>
          <p:cNvPr id="87" name="Скругленный прямоугольник 86"/>
          <p:cNvSpPr/>
          <p:nvPr/>
        </p:nvSpPr>
        <p:spPr>
          <a:xfrm>
            <a:off x="7017470" y="3746853"/>
            <a:ext cx="741600" cy="648281"/>
          </a:xfrm>
          <a:prstGeom prst="round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dirty="0" smtClean="0"/>
              <a:t>о</a:t>
            </a:r>
            <a:endParaRPr lang="ru-RU" sz="4000" dirty="0"/>
          </a:p>
        </p:txBody>
      </p:sp>
      <p:sp>
        <p:nvSpPr>
          <p:cNvPr id="88" name="Скругленный прямоугольник 87"/>
          <p:cNvSpPr/>
          <p:nvPr/>
        </p:nvSpPr>
        <p:spPr>
          <a:xfrm>
            <a:off x="7017470" y="4391065"/>
            <a:ext cx="741600" cy="648281"/>
          </a:xfrm>
          <a:prstGeom prst="round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dirty="0"/>
              <a:t>к</a:t>
            </a:r>
          </a:p>
        </p:txBody>
      </p:sp>
      <p:sp>
        <p:nvSpPr>
          <p:cNvPr id="68" name="Скругленный прямоугольник 67"/>
          <p:cNvSpPr/>
          <p:nvPr/>
        </p:nvSpPr>
        <p:spPr>
          <a:xfrm>
            <a:off x="4791009" y="1826403"/>
            <a:ext cx="741600" cy="648281"/>
          </a:xfrm>
          <a:prstGeom prst="round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dirty="0" smtClean="0"/>
              <a:t>н</a:t>
            </a:r>
            <a:endParaRPr lang="ru-RU" sz="4000" dirty="0"/>
          </a:p>
        </p:txBody>
      </p:sp>
      <p:sp>
        <p:nvSpPr>
          <p:cNvPr id="69" name="Скругленный прямоугольник 68"/>
          <p:cNvSpPr/>
          <p:nvPr/>
        </p:nvSpPr>
        <p:spPr>
          <a:xfrm>
            <a:off x="5532609" y="1826403"/>
            <a:ext cx="741600" cy="648281"/>
          </a:xfrm>
          <a:prstGeom prst="round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dirty="0" smtClean="0"/>
              <a:t>е</a:t>
            </a:r>
            <a:endParaRPr lang="ru-RU" sz="4000" dirty="0"/>
          </a:p>
        </p:txBody>
      </p:sp>
      <p:sp>
        <p:nvSpPr>
          <p:cNvPr id="70" name="Скругленный прямоугольник 69"/>
          <p:cNvSpPr/>
          <p:nvPr/>
        </p:nvSpPr>
        <p:spPr>
          <a:xfrm>
            <a:off x="6276671" y="1826403"/>
            <a:ext cx="741600" cy="648281"/>
          </a:xfrm>
          <a:prstGeom prst="round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dirty="0" smtClean="0"/>
              <a:t>в</a:t>
            </a:r>
            <a:endParaRPr lang="ru-RU" sz="4000" dirty="0"/>
          </a:p>
        </p:txBody>
      </p:sp>
      <p:sp>
        <p:nvSpPr>
          <p:cNvPr id="71" name="Скругленный прямоугольник 70"/>
          <p:cNvSpPr/>
          <p:nvPr/>
        </p:nvSpPr>
        <p:spPr>
          <a:xfrm>
            <a:off x="6276671" y="2464476"/>
            <a:ext cx="741600" cy="648281"/>
          </a:xfrm>
          <a:prstGeom prst="round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dirty="0" smtClean="0"/>
              <a:t>о</a:t>
            </a:r>
            <a:endParaRPr lang="ru-RU" sz="4000" dirty="0"/>
          </a:p>
        </p:txBody>
      </p:sp>
      <p:sp>
        <p:nvSpPr>
          <p:cNvPr id="72" name="Скругленный прямоугольник 71"/>
          <p:cNvSpPr/>
          <p:nvPr/>
        </p:nvSpPr>
        <p:spPr>
          <a:xfrm>
            <a:off x="6276671" y="3103201"/>
            <a:ext cx="741600" cy="648281"/>
          </a:xfrm>
          <a:prstGeom prst="round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dirty="0" smtClean="0"/>
              <a:t>д</a:t>
            </a:r>
            <a:endParaRPr lang="ru-RU" sz="4000" dirty="0"/>
          </a:p>
        </p:txBody>
      </p:sp>
      <p:sp>
        <p:nvSpPr>
          <p:cNvPr id="62" name="Скругленный прямоугольник 61"/>
          <p:cNvSpPr/>
          <p:nvPr/>
        </p:nvSpPr>
        <p:spPr>
          <a:xfrm>
            <a:off x="4791009" y="4391065"/>
            <a:ext cx="741600" cy="648281"/>
          </a:xfrm>
          <a:prstGeom prst="round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dirty="0" smtClean="0"/>
              <a:t>л</a:t>
            </a:r>
            <a:endParaRPr lang="ru-RU" sz="4000" dirty="0"/>
          </a:p>
        </p:txBody>
      </p:sp>
      <p:sp>
        <p:nvSpPr>
          <p:cNvPr id="63" name="Скругленный прямоугольник 62"/>
          <p:cNvSpPr/>
          <p:nvPr/>
        </p:nvSpPr>
        <p:spPr>
          <a:xfrm>
            <a:off x="5532609" y="4391065"/>
            <a:ext cx="741600" cy="648281"/>
          </a:xfrm>
          <a:prstGeom prst="round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dirty="0" smtClean="0"/>
              <a:t>д</a:t>
            </a:r>
            <a:endParaRPr lang="ru-RU" sz="4000" dirty="0"/>
          </a:p>
        </p:txBody>
      </p:sp>
      <p:sp>
        <p:nvSpPr>
          <p:cNvPr id="64" name="Скругленный прямоугольник 63"/>
          <p:cNvSpPr/>
          <p:nvPr/>
        </p:nvSpPr>
        <p:spPr>
          <a:xfrm>
            <a:off x="4047614" y="5039346"/>
            <a:ext cx="741600" cy="630380"/>
          </a:xfrm>
          <a:prstGeom prst="round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dirty="0" smtClean="0"/>
              <a:t>б</a:t>
            </a:r>
            <a:endParaRPr lang="ru-RU" sz="4000" dirty="0"/>
          </a:p>
        </p:txBody>
      </p:sp>
      <p:sp>
        <p:nvSpPr>
          <p:cNvPr id="65" name="Скругленный прямоугольник 64"/>
          <p:cNvSpPr/>
          <p:nvPr/>
        </p:nvSpPr>
        <p:spPr>
          <a:xfrm>
            <a:off x="4791009" y="5039346"/>
            <a:ext cx="741600" cy="630380"/>
          </a:xfrm>
          <a:prstGeom prst="round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dirty="0" smtClean="0"/>
              <a:t>а</a:t>
            </a:r>
            <a:endParaRPr lang="ru-RU" sz="4000" dirty="0"/>
          </a:p>
        </p:txBody>
      </p:sp>
      <p:sp>
        <p:nvSpPr>
          <p:cNvPr id="66" name="Скругленный прямоугольник 65"/>
          <p:cNvSpPr/>
          <p:nvPr/>
        </p:nvSpPr>
        <p:spPr>
          <a:xfrm>
            <a:off x="5532609" y="5039346"/>
            <a:ext cx="741600" cy="630380"/>
          </a:xfrm>
          <a:prstGeom prst="round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dirty="0" smtClean="0"/>
              <a:t>а</a:t>
            </a:r>
            <a:endParaRPr lang="ru-RU" sz="4000" dirty="0"/>
          </a:p>
        </p:txBody>
      </p:sp>
      <p:sp>
        <p:nvSpPr>
          <p:cNvPr id="54" name="Скругленный прямоугольник 53"/>
          <p:cNvSpPr/>
          <p:nvPr/>
        </p:nvSpPr>
        <p:spPr>
          <a:xfrm>
            <a:off x="3334595" y="2464476"/>
            <a:ext cx="741600" cy="648281"/>
          </a:xfrm>
          <a:prstGeom prst="round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dirty="0" smtClean="0"/>
              <a:t>с</a:t>
            </a:r>
            <a:endParaRPr lang="ru-RU" sz="4000" dirty="0"/>
          </a:p>
        </p:txBody>
      </p:sp>
      <p:sp>
        <p:nvSpPr>
          <p:cNvPr id="55" name="Скругленный прямоугольник 54"/>
          <p:cNvSpPr/>
          <p:nvPr/>
        </p:nvSpPr>
        <p:spPr>
          <a:xfrm>
            <a:off x="4047614" y="2459230"/>
            <a:ext cx="741600" cy="648281"/>
          </a:xfrm>
          <a:prstGeom prst="round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dirty="0" smtClean="0"/>
              <a:t>о</a:t>
            </a:r>
            <a:endParaRPr lang="ru-RU" sz="4000" dirty="0"/>
          </a:p>
        </p:txBody>
      </p:sp>
      <p:sp>
        <p:nvSpPr>
          <p:cNvPr id="56" name="Скругленный прямоугольник 55"/>
          <p:cNvSpPr/>
          <p:nvPr/>
        </p:nvSpPr>
        <p:spPr>
          <a:xfrm>
            <a:off x="4791009" y="2464476"/>
            <a:ext cx="741600" cy="648281"/>
          </a:xfrm>
          <a:prstGeom prst="round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dirty="0" smtClean="0"/>
              <a:t>к</a:t>
            </a:r>
            <a:endParaRPr lang="ru-RU" sz="4000" dirty="0"/>
          </a:p>
        </p:txBody>
      </p:sp>
      <p:sp>
        <p:nvSpPr>
          <p:cNvPr id="57" name="Скругленный прямоугольник 56"/>
          <p:cNvSpPr/>
          <p:nvPr/>
        </p:nvSpPr>
        <p:spPr>
          <a:xfrm>
            <a:off x="4791009" y="3103201"/>
            <a:ext cx="741600" cy="648281"/>
          </a:xfrm>
          <a:prstGeom prst="round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dirty="0" smtClean="0"/>
              <a:t>о</a:t>
            </a:r>
            <a:endParaRPr lang="ru-RU" sz="4000" dirty="0"/>
          </a:p>
        </p:txBody>
      </p:sp>
      <p:sp>
        <p:nvSpPr>
          <p:cNvPr id="58" name="Скругленный прямоугольник 57"/>
          <p:cNvSpPr/>
          <p:nvPr/>
        </p:nvSpPr>
        <p:spPr>
          <a:xfrm>
            <a:off x="4047614" y="3112757"/>
            <a:ext cx="741600" cy="635308"/>
          </a:xfrm>
          <a:prstGeom prst="round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dirty="0" smtClean="0"/>
              <a:t>л</a:t>
            </a:r>
            <a:endParaRPr lang="ru-RU" sz="4000" dirty="0"/>
          </a:p>
        </p:txBody>
      </p:sp>
      <p:sp>
        <p:nvSpPr>
          <p:cNvPr id="59" name="Скругленный прямоугольник 58"/>
          <p:cNvSpPr/>
          <p:nvPr/>
        </p:nvSpPr>
        <p:spPr>
          <a:xfrm>
            <a:off x="3334595" y="3103201"/>
            <a:ext cx="713019" cy="648281"/>
          </a:xfrm>
          <a:prstGeom prst="round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dirty="0" smtClean="0"/>
              <a:t>к</a:t>
            </a:r>
            <a:endParaRPr lang="ru-RU" sz="4000" dirty="0"/>
          </a:p>
        </p:txBody>
      </p:sp>
      <p:sp>
        <p:nvSpPr>
          <p:cNvPr id="60" name="Скругленный прямоугольник 59"/>
          <p:cNvSpPr/>
          <p:nvPr/>
        </p:nvSpPr>
        <p:spPr>
          <a:xfrm>
            <a:off x="3334595" y="3746853"/>
            <a:ext cx="741600" cy="648281"/>
          </a:xfrm>
          <a:prstGeom prst="round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dirty="0" smtClean="0"/>
              <a:t>о</a:t>
            </a:r>
            <a:endParaRPr lang="ru-RU" sz="4000" dirty="0"/>
          </a:p>
        </p:txBody>
      </p:sp>
      <p:sp>
        <p:nvSpPr>
          <p:cNvPr id="31" name="Скругленный прямоугольник 30"/>
          <p:cNvSpPr/>
          <p:nvPr/>
        </p:nvSpPr>
        <p:spPr>
          <a:xfrm>
            <a:off x="4047614" y="4380892"/>
            <a:ext cx="741600" cy="658454"/>
          </a:xfrm>
          <a:prstGeom prst="round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dirty="0" smtClean="0"/>
              <a:t>и</a:t>
            </a:r>
            <a:endParaRPr lang="ru-RU" sz="4000" dirty="0"/>
          </a:p>
        </p:txBody>
      </p:sp>
      <p:sp>
        <p:nvSpPr>
          <p:cNvPr id="32" name="Скругленный прямоугольник 31"/>
          <p:cNvSpPr/>
          <p:nvPr/>
        </p:nvSpPr>
        <p:spPr>
          <a:xfrm>
            <a:off x="3334595" y="4391065"/>
            <a:ext cx="713019" cy="648281"/>
          </a:xfrm>
          <a:prstGeom prst="round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dirty="0" smtClean="0"/>
              <a:t>р</a:t>
            </a:r>
            <a:endParaRPr lang="ru-RU" sz="4000" dirty="0"/>
          </a:p>
        </p:txBody>
      </p:sp>
      <p:sp>
        <p:nvSpPr>
          <p:cNvPr id="33" name="Скругленный прямоугольник 32"/>
          <p:cNvSpPr/>
          <p:nvPr/>
        </p:nvSpPr>
        <p:spPr>
          <a:xfrm>
            <a:off x="1121815" y="5021445"/>
            <a:ext cx="741600" cy="648281"/>
          </a:xfrm>
          <a:prstGeom prst="round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dirty="0"/>
              <a:t>б</a:t>
            </a:r>
          </a:p>
        </p:txBody>
      </p:sp>
      <p:sp>
        <p:nvSpPr>
          <p:cNvPr id="34" name="Скругленный прямоугольник 33"/>
          <p:cNvSpPr/>
          <p:nvPr/>
        </p:nvSpPr>
        <p:spPr>
          <a:xfrm>
            <a:off x="1848933" y="5021445"/>
            <a:ext cx="741600" cy="648281"/>
          </a:xfrm>
          <a:prstGeom prst="round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dirty="0" smtClean="0"/>
              <a:t>а</a:t>
            </a:r>
            <a:endParaRPr lang="ru-RU" sz="4000" dirty="0"/>
          </a:p>
        </p:txBody>
      </p:sp>
      <p:sp>
        <p:nvSpPr>
          <p:cNvPr id="35" name="Скругленный прямоугольник 34"/>
          <p:cNvSpPr/>
          <p:nvPr/>
        </p:nvSpPr>
        <p:spPr>
          <a:xfrm>
            <a:off x="2591765" y="5021445"/>
            <a:ext cx="741600" cy="648281"/>
          </a:xfrm>
          <a:prstGeom prst="round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dirty="0"/>
              <a:t>б</a:t>
            </a:r>
          </a:p>
        </p:txBody>
      </p:sp>
      <p:sp>
        <p:nvSpPr>
          <p:cNvPr id="36" name="Скругленный прямоугольник 35"/>
          <p:cNvSpPr/>
          <p:nvPr/>
        </p:nvSpPr>
        <p:spPr>
          <a:xfrm>
            <a:off x="3334595" y="5039346"/>
            <a:ext cx="713019" cy="630380"/>
          </a:xfrm>
          <a:prstGeom prst="round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dirty="0" smtClean="0"/>
              <a:t>а</a:t>
            </a:r>
            <a:endParaRPr lang="ru-RU" sz="4000" dirty="0"/>
          </a:p>
        </p:txBody>
      </p:sp>
      <p:sp>
        <p:nvSpPr>
          <p:cNvPr id="37" name="Скругленный прямоугольник 36"/>
          <p:cNvSpPr/>
          <p:nvPr/>
        </p:nvSpPr>
        <p:spPr>
          <a:xfrm>
            <a:off x="4047614" y="3740338"/>
            <a:ext cx="741600" cy="648281"/>
          </a:xfrm>
          <a:prstGeom prst="round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dirty="0" smtClean="0"/>
              <a:t>х</a:t>
            </a:r>
            <a:endParaRPr lang="ru-RU" sz="4000" dirty="0"/>
          </a:p>
        </p:txBody>
      </p:sp>
      <p:sp>
        <p:nvSpPr>
          <p:cNvPr id="38" name="Скругленный прямоугольник 37"/>
          <p:cNvSpPr/>
          <p:nvPr/>
        </p:nvSpPr>
        <p:spPr>
          <a:xfrm>
            <a:off x="4791009" y="3746853"/>
            <a:ext cx="741600" cy="648281"/>
          </a:xfrm>
          <a:prstGeom prst="round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dirty="0" smtClean="0"/>
              <a:t>а</a:t>
            </a:r>
            <a:endParaRPr lang="ru-RU" sz="4000" dirty="0"/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1121815" y="4391065"/>
            <a:ext cx="741600" cy="648281"/>
          </a:xfrm>
          <a:prstGeom prst="round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dirty="0" smtClean="0"/>
              <a:t>р</a:t>
            </a:r>
            <a:endParaRPr lang="ru-RU" sz="4000" dirty="0"/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1848933" y="4391065"/>
            <a:ext cx="741600" cy="648281"/>
          </a:xfrm>
          <a:prstGeom prst="round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dirty="0" smtClean="0"/>
              <a:t>о</a:t>
            </a:r>
            <a:endParaRPr lang="ru-RU" sz="4000" dirty="0"/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2591765" y="2464476"/>
            <a:ext cx="741600" cy="648281"/>
          </a:xfrm>
          <a:prstGeom prst="round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dirty="0" smtClean="0"/>
              <a:t>ч</a:t>
            </a:r>
            <a:endParaRPr lang="ru-RU" sz="4000" dirty="0"/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2591764" y="3103201"/>
            <a:ext cx="741600" cy="648281"/>
          </a:xfrm>
          <a:prstGeom prst="round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dirty="0" smtClean="0"/>
              <a:t>е</a:t>
            </a:r>
            <a:endParaRPr lang="ru-RU" sz="4000" dirty="0"/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1848933" y="3103201"/>
            <a:ext cx="741600" cy="648281"/>
          </a:xfrm>
          <a:prstGeom prst="round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dirty="0" smtClean="0"/>
              <a:t>р</a:t>
            </a:r>
            <a:endParaRPr lang="ru-RU" sz="4000" dirty="0"/>
          </a:p>
        </p:txBody>
      </p:sp>
      <p:sp>
        <p:nvSpPr>
          <p:cNvPr id="27" name="Скругленный прямоугольник 26"/>
          <p:cNvSpPr/>
          <p:nvPr/>
        </p:nvSpPr>
        <p:spPr>
          <a:xfrm>
            <a:off x="2591765" y="4391065"/>
            <a:ext cx="741600" cy="648281"/>
          </a:xfrm>
          <a:prstGeom prst="round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dirty="0" smtClean="0"/>
              <a:t>м</a:t>
            </a:r>
            <a:endParaRPr lang="ru-RU" sz="4000" dirty="0"/>
          </a:p>
        </p:txBody>
      </p:sp>
      <p:sp>
        <p:nvSpPr>
          <p:cNvPr id="28" name="Скругленный прямоугольник 27"/>
          <p:cNvSpPr/>
          <p:nvPr/>
        </p:nvSpPr>
        <p:spPr>
          <a:xfrm>
            <a:off x="2591765" y="3746853"/>
            <a:ext cx="741600" cy="648281"/>
          </a:xfrm>
          <a:prstGeom prst="round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dirty="0" smtClean="0"/>
              <a:t>о</a:t>
            </a:r>
            <a:endParaRPr lang="ru-RU" sz="4000" dirty="0"/>
          </a:p>
        </p:txBody>
      </p:sp>
      <p:sp>
        <p:nvSpPr>
          <p:cNvPr id="29" name="Скругленный прямоугольник 28"/>
          <p:cNvSpPr/>
          <p:nvPr/>
        </p:nvSpPr>
        <p:spPr>
          <a:xfrm>
            <a:off x="1848933" y="3746853"/>
            <a:ext cx="741600" cy="648281"/>
          </a:xfrm>
          <a:prstGeom prst="round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dirty="0" smtClean="0"/>
              <a:t>н</a:t>
            </a:r>
            <a:endParaRPr lang="ru-RU" sz="4000" dirty="0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1848933" y="1178120"/>
            <a:ext cx="741600" cy="648281"/>
          </a:xfrm>
          <a:prstGeom prst="round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dirty="0" smtClean="0"/>
              <a:t>к</a:t>
            </a:r>
            <a:endParaRPr lang="ru-RU" sz="4000" dirty="0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2591765" y="1178120"/>
            <a:ext cx="741600" cy="648281"/>
          </a:xfrm>
          <a:prstGeom prst="round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dirty="0" smtClean="0"/>
              <a:t>о</a:t>
            </a:r>
            <a:endParaRPr lang="ru-RU" sz="4000" dirty="0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2591765" y="1826403"/>
            <a:ext cx="741600" cy="648281"/>
          </a:xfrm>
          <a:prstGeom prst="round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dirty="0" smtClean="0"/>
              <a:t>м</a:t>
            </a:r>
            <a:endParaRPr lang="ru-RU" sz="4000" dirty="0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1848933" y="1826403"/>
            <a:ext cx="741600" cy="648281"/>
          </a:xfrm>
          <a:prstGeom prst="round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dirty="0" smtClean="0"/>
              <a:t>а</a:t>
            </a:r>
            <a:endParaRPr lang="ru-RU" sz="4000" dirty="0"/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1848933" y="2464476"/>
            <a:ext cx="741600" cy="648281"/>
          </a:xfrm>
          <a:prstGeom prst="round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dirty="0" smtClean="0"/>
              <a:t>р</a:t>
            </a:r>
            <a:endParaRPr lang="ru-RU" sz="4000" dirty="0"/>
          </a:p>
        </p:txBody>
      </p:sp>
      <p:sp>
        <p:nvSpPr>
          <p:cNvPr id="2" name="Скругленный прямоугольник 1"/>
          <p:cNvSpPr/>
          <p:nvPr/>
        </p:nvSpPr>
        <p:spPr>
          <a:xfrm>
            <a:off x="1121815" y="1178120"/>
            <a:ext cx="741600" cy="648281"/>
          </a:xfrm>
          <a:prstGeom prst="round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dirty="0" smtClean="0"/>
              <a:t>б</a:t>
            </a:r>
            <a:endParaRPr lang="ru-RU" sz="4000" dirty="0"/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1121815" y="1826403"/>
            <a:ext cx="741600" cy="648281"/>
          </a:xfrm>
          <a:prstGeom prst="round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dirty="0"/>
              <a:t>е</a:t>
            </a: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1121815" y="2464476"/>
            <a:ext cx="741600" cy="648281"/>
          </a:xfrm>
          <a:prstGeom prst="round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dirty="0" smtClean="0"/>
              <a:t>л</a:t>
            </a:r>
            <a:endParaRPr lang="ru-RU" sz="4000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121815" y="3103201"/>
            <a:ext cx="741600" cy="648281"/>
          </a:xfrm>
          <a:prstGeom prst="round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dirty="0" smtClean="0"/>
              <a:t>к</a:t>
            </a:r>
            <a:endParaRPr lang="ru-RU" sz="4000" dirty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1121815" y="3746853"/>
            <a:ext cx="741600" cy="648281"/>
          </a:xfrm>
          <a:prstGeom prst="round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dirty="0" smtClean="0"/>
              <a:t>а</a:t>
            </a:r>
            <a:endParaRPr lang="ru-RU" sz="4000" dirty="0"/>
          </a:p>
        </p:txBody>
      </p:sp>
      <p:sp>
        <p:nvSpPr>
          <p:cNvPr id="42" name="Скругленный прямоугольник 41"/>
          <p:cNvSpPr/>
          <p:nvPr/>
        </p:nvSpPr>
        <p:spPr>
          <a:xfrm>
            <a:off x="4047614" y="1178122"/>
            <a:ext cx="741600" cy="648281"/>
          </a:xfrm>
          <a:prstGeom prst="round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dirty="0" smtClean="0"/>
              <a:t>д</a:t>
            </a:r>
            <a:endParaRPr lang="ru-RU" sz="4000" dirty="0"/>
          </a:p>
        </p:txBody>
      </p:sp>
      <p:pic>
        <p:nvPicPr>
          <p:cNvPr id="7" name="Picture 10" descr="http://www.minimy.in.ua/wp-content/uploads/2016/01/%D0%91%D0%B5%D0%BB%D0%BA%D0%B0-%D0%BF%D0%B5%D1%81%D0%B5%D0%BD%D0%BA%D0%B8-%D0%BF%D0%BE%D1%91%D1%82-%D0%B4%D0%B0-%D1%8C%D0%BE%D1%80%D0%B5%D1%88%D0%BA%D0%B8-%D0%B2%D1%81%D1%91-%D0%B3%D1%80%D1%8B%D0%B7%D1%91%D1%82.pn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32018" y="1057187"/>
            <a:ext cx="6852350" cy="47403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12" descr="http://skaz-pushkina.ru/kadr/cs97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32018" y="1057187"/>
            <a:ext cx="6852350" cy="46961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" name="Picture 14" descr="http://skaz-pushkina.ru/kadr/cs168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1021" y="1042404"/>
            <a:ext cx="6813347" cy="4788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9" name="Picture 18" descr="http://skaz-pushkina.ru/kadr/cs252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760" y="1085880"/>
            <a:ext cx="6756865" cy="47884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6" descr="http://skaz-pushkina.ru/kadr/cs176.jp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63952" y="1056512"/>
            <a:ext cx="6800780" cy="47743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http://skaz-pushkina.ru/kadr/pb44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63952" y="1059555"/>
            <a:ext cx="6788482" cy="4768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s://www.slavyarmarka.ru/image/data/2013/09/igra-Nevod.jpg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32018" y="1083759"/>
            <a:ext cx="6820534" cy="47470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http://skaz-pushkina.ru/kadr/mc11.jpg"/>
          <p:cNvPicPr>
            <a:picLocks noChangeAspect="1" noChangeArrowheads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65525" y="1083759"/>
            <a:ext cx="6793545" cy="47884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8" name="Picture 10" descr="http://miniskazka.ru/pushkin_razn/zolotoy_petushok/2.jp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2018" y="1059555"/>
            <a:ext cx="6857799" cy="4812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" name="Picture 16" descr="http://skaz-pushkina.ru/kadr/mc66.jpg"/>
          <p:cNvPicPr>
            <a:picLocks noChangeAspect="1" noChangeArrowheads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11477" y="1010668"/>
            <a:ext cx="6861616" cy="48171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750539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4E826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3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4E826"/>
                                      </p:to>
                                    </p:animClr>
                                    <p:set>
                                      <p:cBhvr>
                                        <p:cTn id="14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4E826"/>
                                      </p:to>
                                    </p:animClr>
                                    <p:set>
                                      <p:cBhvr>
                                        <p:cTn id="21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4E826"/>
                                      </p:to>
                                    </p:animClr>
                                    <p:set>
                                      <p:cBhvr>
                                        <p:cTn id="2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4E826"/>
                                      </p:to>
                                    </p:animClr>
                                    <p:set>
                                      <p:cBhvr>
                                        <p:cTn id="35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000"/>
                            </p:stCondLst>
                            <p:childTnLst>
                              <p:par>
                                <p:cTn id="43" presetID="53" presetClass="exit" presetSubtype="32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44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4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" fill="hold">
                      <p:stCondLst>
                        <p:cond delay="0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2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B3C44A"/>
                                      </p:to>
                                    </p:animClr>
                                    <p:set>
                                      <p:cBhvr>
                                        <p:cTn id="53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4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55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6" fill="hold">
                      <p:stCondLst>
                        <p:cond delay="0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9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B3C44A"/>
                                      </p:to>
                                    </p:animClr>
                                    <p:set>
                                      <p:cBhvr>
                                        <p:cTn id="60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1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B3C44A"/>
                                      </p:to>
                                    </p:animClr>
                                    <p:set>
                                      <p:cBhvr>
                                        <p:cTn id="67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69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0" fill="hold">
                      <p:stCondLst>
                        <p:cond delay="0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73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B3C44A"/>
                                      </p:to>
                                    </p:animClr>
                                    <p:set>
                                      <p:cBhvr>
                                        <p:cTn id="74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5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76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7" fill="hold">
                      <p:stCondLst>
                        <p:cond delay="0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80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B3C44A"/>
                                      </p:to>
                                    </p:animClr>
                                    <p:set>
                                      <p:cBhvr>
                                        <p:cTn id="81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2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2000"/>
                            </p:stCondLst>
                            <p:childTnLst>
                              <p:par>
                                <p:cTn id="89" presetID="53" presetClass="exit" presetSubtype="32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90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94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5" fill="hold">
                      <p:stCondLst>
                        <p:cond delay="0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98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E5B9B7"/>
                                      </p:to>
                                    </p:animClr>
                                    <p:set>
                                      <p:cBhvr>
                                        <p:cTn id="99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0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101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2" fill="hold">
                      <p:stCondLst>
                        <p:cond delay="0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05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E5B9B7"/>
                                      </p:to>
                                    </p:animClr>
                                    <p:set>
                                      <p:cBhvr>
                                        <p:cTn id="106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7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108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9" fill="hold">
                      <p:stCondLst>
                        <p:cond delay="0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12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E5B9B7"/>
                                      </p:to>
                                    </p:animClr>
                                    <p:set>
                                      <p:cBhvr>
                                        <p:cTn id="113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14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115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6" fill="hold">
                      <p:stCondLst>
                        <p:cond delay="0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19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E5B9B7"/>
                                      </p:to>
                                    </p:animClr>
                                    <p:set>
                                      <p:cBhvr>
                                        <p:cTn id="120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1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122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3" fill="hold">
                      <p:stCondLst>
                        <p:cond delay="0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26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E5B9B7"/>
                                      </p:to>
                                    </p:animClr>
                                    <p:set>
                                      <p:cBhvr>
                                        <p:cTn id="127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8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129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0" fill="hold">
                      <p:stCondLst>
                        <p:cond delay="0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33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E5B9B7"/>
                                      </p:to>
                                    </p:animClr>
                                    <p:set>
                                      <p:cBhvr>
                                        <p:cTn id="134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35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136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7" fill="hold">
                      <p:stCondLst>
                        <p:cond delay="0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40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E5B9B7"/>
                                      </p:to>
                                    </p:animClr>
                                    <p:set>
                                      <p:cBhvr>
                                        <p:cTn id="141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2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143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4" fill="hold">
                      <p:stCondLst>
                        <p:cond delay="0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47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E5B9B7"/>
                                      </p:to>
                                    </p:animClr>
                                    <p:set>
                                      <p:cBhvr>
                                        <p:cTn id="148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9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2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4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5" fill="hold">
                            <p:stCondLst>
                              <p:cond delay="2000"/>
                            </p:stCondLst>
                            <p:childTnLst>
                              <p:par>
                                <p:cTn id="156" presetID="10" presetClass="exit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159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0" fill="hold">
                      <p:stCondLst>
                        <p:cond delay="0"/>
                      </p:stCondLst>
                      <p:childTnLst>
                        <p:par>
                          <p:cTn id="161" fill="hold">
                            <p:stCondLst>
                              <p:cond delay="0"/>
                            </p:stCondLst>
                            <p:childTnLst>
                              <p:par>
                                <p:cTn id="16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63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7030A0"/>
                                      </p:to>
                                    </p:animClr>
                                    <p:set>
                                      <p:cBhvr>
                                        <p:cTn id="164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65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166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7" fill="hold">
                      <p:stCondLst>
                        <p:cond delay="0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70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7030A0"/>
                                      </p:to>
                                    </p:animClr>
                                    <p:set>
                                      <p:cBhvr>
                                        <p:cTn id="171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2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173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4" fill="hold">
                      <p:stCondLst>
                        <p:cond delay="0"/>
                      </p:stCondLst>
                      <p:childTnLst>
                        <p:par>
                          <p:cTn id="175" fill="hold">
                            <p:stCondLst>
                              <p:cond delay="0"/>
                            </p:stCondLst>
                            <p:childTnLst>
                              <p:par>
                                <p:cTn id="17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77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7030A0"/>
                                      </p:to>
                                    </p:animClr>
                                    <p:set>
                                      <p:cBhvr>
                                        <p:cTn id="178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9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180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1" fill="hold">
                      <p:stCondLst>
                        <p:cond delay="0"/>
                      </p:stCondLst>
                      <p:childTnLst>
                        <p:par>
                          <p:cTn id="182" fill="hold">
                            <p:stCondLst>
                              <p:cond delay="0"/>
                            </p:stCondLst>
                            <p:childTnLst>
                              <p:par>
                                <p:cTn id="18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84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7030A0"/>
                                      </p:to>
                                    </p:animClr>
                                    <p:set>
                                      <p:cBhvr>
                                        <p:cTn id="185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86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seq concurrent="1" nextAc="seek">
              <p:cTn id="187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8" fill="hold">
                      <p:stCondLst>
                        <p:cond delay="0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91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7030A0"/>
                                      </p:to>
                                    </p:animClr>
                                    <p:set>
                                      <p:cBhvr>
                                        <p:cTn id="192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93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194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5" fill="hold">
                      <p:stCondLst>
                        <p:cond delay="0"/>
                      </p:stCondLst>
                      <p:childTnLst>
                        <p:par>
                          <p:cTn id="196" fill="hold">
                            <p:stCondLst>
                              <p:cond delay="0"/>
                            </p:stCondLst>
                            <p:childTnLst>
                              <p:par>
                                <p:cTn id="19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98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7030A0"/>
                                      </p:to>
                                    </p:animClr>
                                    <p:set>
                                      <p:cBhvr>
                                        <p:cTn id="199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00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201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2" fill="hold">
                      <p:stCondLst>
                        <p:cond delay="0"/>
                      </p:stCondLst>
                      <p:childTnLst>
                        <p:par>
                          <p:cTn id="203" fill="hold">
                            <p:stCondLst>
                              <p:cond delay="0"/>
                            </p:stCondLst>
                            <p:childTnLst>
                              <p:par>
                                <p:cTn id="20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05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7030A0"/>
                                      </p:to>
                                    </p:animClr>
                                    <p:set>
                                      <p:cBhvr>
                                        <p:cTn id="206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07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  <p:seq concurrent="1" nextAc="seek">
              <p:cTn id="208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9" fill="hold">
                      <p:stCondLst>
                        <p:cond delay="0"/>
                      </p:stCondLst>
                      <p:childTnLst>
                        <p:par>
                          <p:cTn id="210" fill="hold">
                            <p:stCondLst>
                              <p:cond delay="0"/>
                            </p:stCondLst>
                            <p:childTnLst>
                              <p:par>
                                <p:cTn id="21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12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7030A0"/>
                                      </p:to>
                                    </p:animClr>
                                    <p:set>
                                      <p:cBhvr>
                                        <p:cTn id="213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14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7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8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9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21" presetID="53" presetClass="exit" presetSubtype="32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22" dur="10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10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24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  <p:seq concurrent="1" nextAc="seek">
              <p:cTn id="226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7" fill="hold">
                      <p:stCondLst>
                        <p:cond delay="0"/>
                      </p:stCondLst>
                      <p:childTnLst>
                        <p:par>
                          <p:cTn id="228" fill="hold">
                            <p:stCondLst>
                              <p:cond delay="0"/>
                            </p:stCondLst>
                            <p:childTnLst>
                              <p:par>
                                <p:cTn id="22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30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F0"/>
                                      </p:to>
                                    </p:animClr>
                                    <p:set>
                                      <p:cBhvr>
                                        <p:cTn id="231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32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233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4" fill="hold">
                      <p:stCondLst>
                        <p:cond delay="0"/>
                      </p:stCondLst>
                      <p:childTnLst>
                        <p:par>
                          <p:cTn id="235" fill="hold">
                            <p:stCondLst>
                              <p:cond delay="0"/>
                            </p:stCondLst>
                            <p:childTnLst>
                              <p:par>
                                <p:cTn id="23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37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F0"/>
                                      </p:to>
                                    </p:animClr>
                                    <p:set>
                                      <p:cBhvr>
                                        <p:cTn id="238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39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  <p:seq concurrent="1" nextAc="seek">
              <p:cTn id="240" restart="whenNotActive" fill="hold" evtFilter="cancelBubble" nodeType="interactiveSeq">
                <p:stCondLst>
                  <p:cond evt="onClick" delay="0">
                    <p:tgtEl>
                      <p:spTgt spid="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1" fill="hold">
                      <p:stCondLst>
                        <p:cond delay="0"/>
                      </p:stCondLst>
                      <p:childTnLst>
                        <p:par>
                          <p:cTn id="242" fill="hold">
                            <p:stCondLst>
                              <p:cond delay="0"/>
                            </p:stCondLst>
                            <p:childTnLst>
                              <p:par>
                                <p:cTn id="24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44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F0"/>
                                      </p:to>
                                    </p:animClr>
                                    <p:set>
                                      <p:cBhvr>
                                        <p:cTn id="245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46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"/>
                  </p:tgtEl>
                </p:cond>
              </p:nextCondLst>
            </p:seq>
            <p:seq concurrent="1" nextAc="seek">
              <p:cTn id="247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8" fill="hold">
                      <p:stCondLst>
                        <p:cond delay="0"/>
                      </p:stCondLst>
                      <p:childTnLst>
                        <p:par>
                          <p:cTn id="249" fill="hold">
                            <p:stCondLst>
                              <p:cond delay="0"/>
                            </p:stCondLst>
                            <p:childTnLst>
                              <p:par>
                                <p:cTn id="250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51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F0"/>
                                      </p:to>
                                    </p:animClr>
                                    <p:set>
                                      <p:cBhvr>
                                        <p:cTn id="252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53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254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5" fill="hold">
                      <p:stCondLst>
                        <p:cond delay="0"/>
                      </p:stCondLst>
                      <p:childTnLst>
                        <p:par>
                          <p:cTn id="256" fill="hold">
                            <p:stCondLst>
                              <p:cond delay="0"/>
                            </p:stCondLst>
                            <p:childTnLst>
                              <p:par>
                                <p:cTn id="25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58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F0"/>
                                      </p:to>
                                    </p:animClr>
                                    <p:set>
                                      <p:cBhvr>
                                        <p:cTn id="259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60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seq concurrent="1" nextAc="seek">
              <p:cTn id="261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2" fill="hold">
                      <p:stCondLst>
                        <p:cond delay="0"/>
                      </p:stCondLst>
                      <p:childTnLst>
                        <p:par>
                          <p:cTn id="263" fill="hold">
                            <p:stCondLst>
                              <p:cond delay="0"/>
                            </p:stCondLst>
                            <p:childTnLst>
                              <p:par>
                                <p:cTn id="26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65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F0"/>
                                      </p:to>
                                    </p:animClr>
                                    <p:set>
                                      <p:cBhvr>
                                        <p:cTn id="266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67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0" dur="2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1" dur="2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2" dur="2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3" fill="hold">
                            <p:stCondLst>
                              <p:cond delay="2000"/>
                            </p:stCondLst>
                            <p:childTnLst>
                              <p:par>
                                <p:cTn id="274" presetID="53" presetClass="exit" presetSubtype="32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75" dur="10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6" dur="10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77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seq concurrent="1" nextAc="seek">
              <p:cTn id="279" restart="whenNotActive" fill="hold" evtFilter="cancelBubble" nodeType="interactiveSeq">
                <p:stCondLst>
                  <p:cond evt="onClick" delay="0">
                    <p:tgtEl>
                      <p:spTgt spid="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0" fill="hold">
                      <p:stCondLst>
                        <p:cond delay="0"/>
                      </p:stCondLst>
                      <p:childTnLst>
                        <p:par>
                          <p:cTn id="281" fill="hold">
                            <p:stCondLst>
                              <p:cond delay="0"/>
                            </p:stCondLst>
                            <p:childTnLst>
                              <p:par>
                                <p:cTn id="28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83" dur="2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AC08F"/>
                                      </p:to>
                                    </p:animClr>
                                    <p:set>
                                      <p:cBhvr>
                                        <p:cTn id="284" dur="2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85" dur="2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4"/>
                  </p:tgtEl>
                </p:cond>
              </p:nextCondLst>
            </p:seq>
            <p:seq concurrent="1" nextAc="seek">
              <p:cTn id="286" restart="whenNotActive" fill="hold" evtFilter="cancelBubble" nodeType="interactiveSeq">
                <p:stCondLst>
                  <p:cond evt="onClick" delay="0">
                    <p:tgtEl>
                      <p:spTgt spid="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7" fill="hold">
                      <p:stCondLst>
                        <p:cond delay="0"/>
                      </p:stCondLst>
                      <p:childTnLst>
                        <p:par>
                          <p:cTn id="288" fill="hold">
                            <p:stCondLst>
                              <p:cond delay="0"/>
                            </p:stCondLst>
                            <p:childTnLst>
                              <p:par>
                                <p:cTn id="28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90" dur="2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AC08F"/>
                                      </p:to>
                                    </p:animClr>
                                    <p:set>
                                      <p:cBhvr>
                                        <p:cTn id="291" dur="2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2" dur="2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5"/>
                  </p:tgtEl>
                </p:cond>
              </p:nextCondLst>
            </p:seq>
            <p:seq concurrent="1" nextAc="seek">
              <p:cTn id="293" restart="whenNotActive" fill="hold" evtFilter="cancelBubble" nodeType="interactiveSeq">
                <p:stCondLst>
                  <p:cond evt="onClick" delay="0">
                    <p:tgtEl>
                      <p:spTgt spid="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4" fill="hold">
                      <p:stCondLst>
                        <p:cond delay="0"/>
                      </p:stCondLst>
                      <p:childTnLst>
                        <p:par>
                          <p:cTn id="295" fill="hold">
                            <p:stCondLst>
                              <p:cond delay="0"/>
                            </p:stCondLst>
                            <p:childTnLst>
                              <p:par>
                                <p:cTn id="29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97" dur="2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AC08F"/>
                                      </p:to>
                                    </p:animClr>
                                    <p:set>
                                      <p:cBhvr>
                                        <p:cTn id="298" dur="2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9" dur="2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6"/>
                  </p:tgtEl>
                </p:cond>
              </p:nextCondLst>
            </p:seq>
            <p:seq concurrent="1" nextAc="seek">
              <p:cTn id="300" restart="whenNotActive" fill="hold" evtFilter="cancelBubble" nodeType="interactiveSeq">
                <p:stCondLst>
                  <p:cond evt="onClick" delay="0">
                    <p:tgtEl>
                      <p:spTgt spid="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1" fill="hold">
                      <p:stCondLst>
                        <p:cond delay="0"/>
                      </p:stCondLst>
                      <p:childTnLst>
                        <p:par>
                          <p:cTn id="302" fill="hold">
                            <p:stCondLst>
                              <p:cond delay="0"/>
                            </p:stCondLst>
                            <p:childTnLst>
                              <p:par>
                                <p:cTn id="30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04" dur="2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AC08F"/>
                                      </p:to>
                                    </p:animClr>
                                    <p:set>
                                      <p:cBhvr>
                                        <p:cTn id="305" dur="2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06" dur="2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7"/>
                  </p:tgtEl>
                </p:cond>
              </p:nextCondLst>
            </p:seq>
            <p:seq concurrent="1" nextAc="seek">
              <p:cTn id="307" restart="whenNotActive" fill="hold" evtFilter="cancelBubble" nodeType="interactiveSeq">
                <p:stCondLst>
                  <p:cond evt="onClick" delay="0">
                    <p:tgtEl>
                      <p:spTgt spid="5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8" fill="hold">
                      <p:stCondLst>
                        <p:cond delay="0"/>
                      </p:stCondLst>
                      <p:childTnLst>
                        <p:par>
                          <p:cTn id="309" fill="hold">
                            <p:stCondLst>
                              <p:cond delay="0"/>
                            </p:stCondLst>
                            <p:childTnLst>
                              <p:par>
                                <p:cTn id="310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11" dur="2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AC08F"/>
                                      </p:to>
                                    </p:animClr>
                                    <p:set>
                                      <p:cBhvr>
                                        <p:cTn id="312" dur="2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13" dur="2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8"/>
                  </p:tgtEl>
                </p:cond>
              </p:nextCondLst>
            </p:seq>
            <p:seq concurrent="1" nextAc="seek">
              <p:cTn id="314" restart="whenNotActive" fill="hold" evtFilter="cancelBubble" nodeType="interactiveSeq">
                <p:stCondLst>
                  <p:cond evt="onClick" delay="0">
                    <p:tgtEl>
                      <p:spTgt spid="5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5" fill="hold">
                      <p:stCondLst>
                        <p:cond delay="0"/>
                      </p:stCondLst>
                      <p:childTnLst>
                        <p:par>
                          <p:cTn id="316" fill="hold">
                            <p:stCondLst>
                              <p:cond delay="0"/>
                            </p:stCondLst>
                            <p:childTnLst>
                              <p:par>
                                <p:cTn id="31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18" dur="2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AC08F"/>
                                      </p:to>
                                    </p:animClr>
                                    <p:set>
                                      <p:cBhvr>
                                        <p:cTn id="319" dur="2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20" dur="2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9"/>
                  </p:tgtEl>
                </p:cond>
              </p:nextCondLst>
            </p:seq>
            <p:seq concurrent="1" nextAc="seek">
              <p:cTn id="321" restart="whenNotActive" fill="hold" evtFilter="cancelBubble" nodeType="interactiveSeq">
                <p:stCondLst>
                  <p:cond evt="onClick" delay="0">
                    <p:tgtEl>
                      <p:spTgt spid="6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2" fill="hold">
                      <p:stCondLst>
                        <p:cond delay="0"/>
                      </p:stCondLst>
                      <p:childTnLst>
                        <p:par>
                          <p:cTn id="323" fill="hold">
                            <p:stCondLst>
                              <p:cond delay="0"/>
                            </p:stCondLst>
                            <p:childTnLst>
                              <p:par>
                                <p:cTn id="32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25" dur="2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AC08F"/>
                                      </p:to>
                                    </p:animClr>
                                    <p:set>
                                      <p:cBhvr>
                                        <p:cTn id="326" dur="2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27" dur="2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0" dur="2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1" dur="2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2" dur="2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34" presetID="53" presetClass="exit" presetSubtype="32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335" dur="1000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6" dur="1000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37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0"/>
                  </p:tgtEl>
                </p:cond>
              </p:nextCondLst>
            </p:seq>
            <p:seq concurrent="1" nextAc="seek">
              <p:cTn id="339" restart="whenNotActive" fill="hold" evtFilter="cancelBubble" nodeType="interactiveSeq">
                <p:stCondLst>
                  <p:cond evt="onClick" delay="0">
                    <p:tgtEl>
                      <p:spTgt spid="6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0" fill="hold">
                      <p:stCondLst>
                        <p:cond delay="0"/>
                      </p:stCondLst>
                      <p:childTnLst>
                        <p:par>
                          <p:cTn id="341" fill="hold">
                            <p:stCondLst>
                              <p:cond delay="0"/>
                            </p:stCondLst>
                            <p:childTnLst>
                              <p:par>
                                <p:cTn id="34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43" dur="2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53734"/>
                                      </p:to>
                                    </p:animClr>
                                    <p:set>
                                      <p:cBhvr>
                                        <p:cTn id="344" dur="2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45" dur="2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4"/>
                  </p:tgtEl>
                </p:cond>
              </p:nextCondLst>
            </p:seq>
            <p:seq concurrent="1" nextAc="seek">
              <p:cTn id="346" restart="whenNotActive" fill="hold" evtFilter="cancelBubble" nodeType="interactiveSeq">
                <p:stCondLst>
                  <p:cond evt="onClick" delay="0">
                    <p:tgtEl>
                      <p:spTgt spid="6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7" fill="hold">
                      <p:stCondLst>
                        <p:cond delay="0"/>
                      </p:stCondLst>
                      <p:childTnLst>
                        <p:par>
                          <p:cTn id="348" fill="hold">
                            <p:stCondLst>
                              <p:cond delay="0"/>
                            </p:stCondLst>
                            <p:childTnLst>
                              <p:par>
                                <p:cTn id="34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50" dur="2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53734"/>
                                      </p:to>
                                    </p:animClr>
                                    <p:set>
                                      <p:cBhvr>
                                        <p:cTn id="351" dur="2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52" dur="2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5"/>
                  </p:tgtEl>
                </p:cond>
              </p:nextCondLst>
            </p:seq>
            <p:seq concurrent="1" nextAc="seek">
              <p:cTn id="353" restart="whenNotActive" fill="hold" evtFilter="cancelBubble" nodeType="interactiveSeq">
                <p:stCondLst>
                  <p:cond evt="onClick" delay="0">
                    <p:tgtEl>
                      <p:spTgt spid="6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4" fill="hold">
                      <p:stCondLst>
                        <p:cond delay="0"/>
                      </p:stCondLst>
                      <p:childTnLst>
                        <p:par>
                          <p:cTn id="355" fill="hold">
                            <p:stCondLst>
                              <p:cond delay="0"/>
                            </p:stCondLst>
                            <p:childTnLst>
                              <p:par>
                                <p:cTn id="35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57" dur="2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53734"/>
                                      </p:to>
                                    </p:animClr>
                                    <p:set>
                                      <p:cBhvr>
                                        <p:cTn id="358" dur="2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59" dur="2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2"/>
                  </p:tgtEl>
                </p:cond>
              </p:nextCondLst>
            </p:seq>
            <p:seq concurrent="1" nextAc="seek">
              <p:cTn id="360" restart="whenNotActive" fill="hold" evtFilter="cancelBubble" nodeType="interactiveSeq">
                <p:stCondLst>
                  <p:cond evt="onClick" delay="0">
                    <p:tgtEl>
                      <p:spTgt spid="6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1" fill="hold">
                      <p:stCondLst>
                        <p:cond delay="0"/>
                      </p:stCondLst>
                      <p:childTnLst>
                        <p:par>
                          <p:cTn id="362" fill="hold">
                            <p:stCondLst>
                              <p:cond delay="0"/>
                            </p:stCondLst>
                            <p:childTnLst>
                              <p:par>
                                <p:cTn id="36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64" dur="2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53734"/>
                                      </p:to>
                                    </p:animClr>
                                    <p:set>
                                      <p:cBhvr>
                                        <p:cTn id="365" dur="2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66" dur="2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3"/>
                  </p:tgtEl>
                </p:cond>
              </p:nextCondLst>
            </p:seq>
            <p:seq concurrent="1" nextAc="seek">
              <p:cTn id="367" restart="whenNotActive" fill="hold" evtFilter="cancelBubble" nodeType="interactiveSeq">
                <p:stCondLst>
                  <p:cond evt="onClick" delay="0">
                    <p:tgtEl>
                      <p:spTgt spid="6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8" fill="hold">
                      <p:stCondLst>
                        <p:cond delay="0"/>
                      </p:stCondLst>
                      <p:childTnLst>
                        <p:par>
                          <p:cTn id="369" fill="hold">
                            <p:stCondLst>
                              <p:cond delay="0"/>
                            </p:stCondLst>
                            <p:childTnLst>
                              <p:par>
                                <p:cTn id="370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71" dur="2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53734"/>
                                      </p:to>
                                    </p:animClr>
                                    <p:set>
                                      <p:cBhvr>
                                        <p:cTn id="372" dur="2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73" dur="2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6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7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8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9" fill="hold">
                            <p:stCondLst>
                              <p:cond delay="2000"/>
                            </p:stCondLst>
                            <p:childTnLst>
                              <p:par>
                                <p:cTn id="380" presetID="53" presetClass="exit" presetSubtype="32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381" dur="10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2" dur="10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83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6"/>
                  </p:tgtEl>
                </p:cond>
              </p:nextCondLst>
            </p:seq>
            <p:seq concurrent="1" nextAc="seek">
              <p:cTn id="385" restart="whenNotActive" fill="hold" evtFilter="cancelBubble" nodeType="interactiveSeq">
                <p:stCondLst>
                  <p:cond evt="onClick" delay="0">
                    <p:tgtEl>
                      <p:spTgt spid="6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6" fill="hold">
                      <p:stCondLst>
                        <p:cond delay="0"/>
                      </p:stCondLst>
                      <p:childTnLst>
                        <p:par>
                          <p:cTn id="387" fill="hold">
                            <p:stCondLst>
                              <p:cond delay="0"/>
                            </p:stCondLst>
                            <p:childTnLst>
                              <p:par>
                                <p:cTn id="388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89" dur="2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390" dur="2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91" dur="2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8"/>
                  </p:tgtEl>
                </p:cond>
              </p:nextCondLst>
            </p:seq>
            <p:seq concurrent="1" nextAc="seek">
              <p:cTn id="392" restart="whenNotActive" fill="hold" evtFilter="cancelBubble" nodeType="interactiveSeq">
                <p:stCondLst>
                  <p:cond evt="onClick" delay="0">
                    <p:tgtEl>
                      <p:spTgt spid="6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3" fill="hold">
                      <p:stCondLst>
                        <p:cond delay="0"/>
                      </p:stCondLst>
                      <p:childTnLst>
                        <p:par>
                          <p:cTn id="394" fill="hold">
                            <p:stCondLst>
                              <p:cond delay="0"/>
                            </p:stCondLst>
                            <p:childTnLst>
                              <p:par>
                                <p:cTn id="39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96" dur="2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397" dur="2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98" dur="2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9"/>
                  </p:tgtEl>
                </p:cond>
              </p:nextCondLst>
            </p:seq>
            <p:seq concurrent="1" nextAc="seek">
              <p:cTn id="399" restart="whenNotActive" fill="hold" evtFilter="cancelBubble" nodeType="interactiveSeq">
                <p:stCondLst>
                  <p:cond evt="onClick" delay="0">
                    <p:tgtEl>
                      <p:spTgt spid="7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00" fill="hold">
                      <p:stCondLst>
                        <p:cond delay="0"/>
                      </p:stCondLst>
                      <p:childTnLst>
                        <p:par>
                          <p:cTn id="401" fill="hold">
                            <p:stCondLst>
                              <p:cond delay="0"/>
                            </p:stCondLst>
                            <p:childTnLst>
                              <p:par>
                                <p:cTn id="40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03" dur="2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404" dur="2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05" dur="2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0"/>
                  </p:tgtEl>
                </p:cond>
              </p:nextCondLst>
            </p:seq>
            <p:seq concurrent="1" nextAc="seek">
              <p:cTn id="406" restart="whenNotActive" fill="hold" evtFilter="cancelBubble" nodeType="interactiveSeq">
                <p:stCondLst>
                  <p:cond evt="onClick" delay="0">
                    <p:tgtEl>
                      <p:spTgt spid="7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07" fill="hold">
                      <p:stCondLst>
                        <p:cond delay="0"/>
                      </p:stCondLst>
                      <p:childTnLst>
                        <p:par>
                          <p:cTn id="408" fill="hold">
                            <p:stCondLst>
                              <p:cond delay="0"/>
                            </p:stCondLst>
                            <p:childTnLst>
                              <p:par>
                                <p:cTn id="40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10" dur="2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411" dur="2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12" dur="2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1"/>
                  </p:tgtEl>
                </p:cond>
              </p:nextCondLst>
            </p:seq>
            <p:seq concurrent="1" nextAc="seek">
              <p:cTn id="413" restart="whenNotActive" fill="hold" evtFilter="cancelBubble" nodeType="interactiveSeq">
                <p:stCondLst>
                  <p:cond evt="onClick" delay="0">
                    <p:tgtEl>
                      <p:spTgt spid="7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4" fill="hold">
                      <p:stCondLst>
                        <p:cond delay="0"/>
                      </p:stCondLst>
                      <p:childTnLst>
                        <p:par>
                          <p:cTn id="415" fill="hold">
                            <p:stCondLst>
                              <p:cond delay="0"/>
                            </p:stCondLst>
                            <p:childTnLst>
                              <p:par>
                                <p:cTn id="41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17" dur="2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418" dur="2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19" dur="2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2" dur="2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3" dur="2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4" dur="2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5" fill="hold">
                            <p:stCondLst>
                              <p:cond delay="2000"/>
                            </p:stCondLst>
                            <p:childTnLst>
                              <p:par>
                                <p:cTn id="426" presetID="53" presetClass="exit" presetSubtype="32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427" dur="1000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8" dur="1000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29" dur="1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2"/>
                  </p:tgtEl>
                </p:cond>
              </p:nextCondLst>
            </p:seq>
            <p:seq concurrent="1" nextAc="seek">
              <p:cTn id="431" restart="whenNotActive" fill="hold" evtFilter="cancelBubble" nodeType="interactiveSeq">
                <p:stCondLst>
                  <p:cond evt="onClick" delay="0">
                    <p:tgtEl>
                      <p:spTgt spid="7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2" fill="hold">
                      <p:stCondLst>
                        <p:cond delay="0"/>
                      </p:stCondLst>
                      <p:childTnLst>
                        <p:par>
                          <p:cTn id="433" fill="hold">
                            <p:stCondLst>
                              <p:cond delay="0"/>
                            </p:stCondLst>
                            <p:childTnLst>
                              <p:par>
                                <p:cTn id="43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35" dur="2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4D76C"/>
                                      </p:to>
                                    </p:animClr>
                                    <p:set>
                                      <p:cBhvr>
                                        <p:cTn id="436" dur="2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37" dur="2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4"/>
                  </p:tgtEl>
                </p:cond>
              </p:nextCondLst>
            </p:seq>
            <p:seq concurrent="1" nextAc="seek">
              <p:cTn id="438" restart="whenNotActive" fill="hold" evtFilter="cancelBubble" nodeType="interactiveSeq">
                <p:stCondLst>
                  <p:cond evt="onClick" delay="0">
                    <p:tgtEl>
                      <p:spTgt spid="7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9" fill="hold">
                      <p:stCondLst>
                        <p:cond delay="0"/>
                      </p:stCondLst>
                      <p:childTnLst>
                        <p:par>
                          <p:cTn id="440" fill="hold">
                            <p:stCondLst>
                              <p:cond delay="0"/>
                            </p:stCondLst>
                            <p:childTnLst>
                              <p:par>
                                <p:cTn id="44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42" dur="2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4D76C"/>
                                      </p:to>
                                    </p:animClr>
                                    <p:set>
                                      <p:cBhvr>
                                        <p:cTn id="443" dur="2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44" dur="2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5"/>
                  </p:tgtEl>
                </p:cond>
              </p:nextCondLst>
            </p:seq>
            <p:seq concurrent="1" nextAc="seek">
              <p:cTn id="445" restart="whenNotActive" fill="hold" evtFilter="cancelBubble" nodeType="interactiveSeq">
                <p:stCondLst>
                  <p:cond evt="onClick" delay="0">
                    <p:tgtEl>
                      <p:spTgt spid="7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46" fill="hold">
                      <p:stCondLst>
                        <p:cond delay="0"/>
                      </p:stCondLst>
                      <p:childTnLst>
                        <p:par>
                          <p:cTn id="447" fill="hold">
                            <p:stCondLst>
                              <p:cond delay="0"/>
                            </p:stCondLst>
                            <p:childTnLst>
                              <p:par>
                                <p:cTn id="448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49" dur="2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4D76C"/>
                                      </p:to>
                                    </p:animClr>
                                    <p:set>
                                      <p:cBhvr>
                                        <p:cTn id="450" dur="2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51" dur="2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6"/>
                  </p:tgtEl>
                </p:cond>
              </p:nextCondLst>
            </p:seq>
            <p:seq concurrent="1" nextAc="seek">
              <p:cTn id="452" restart="whenNotActive" fill="hold" evtFilter="cancelBubble" nodeType="interactiveSeq">
                <p:stCondLst>
                  <p:cond evt="onClick" delay="0">
                    <p:tgtEl>
                      <p:spTgt spid="7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3" fill="hold">
                      <p:stCondLst>
                        <p:cond delay="0"/>
                      </p:stCondLst>
                      <p:childTnLst>
                        <p:par>
                          <p:cTn id="454" fill="hold">
                            <p:stCondLst>
                              <p:cond delay="0"/>
                            </p:stCondLst>
                            <p:childTnLst>
                              <p:par>
                                <p:cTn id="45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56" dur="2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4D76C"/>
                                      </p:to>
                                    </p:animClr>
                                    <p:set>
                                      <p:cBhvr>
                                        <p:cTn id="457" dur="2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58" dur="2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7"/>
                  </p:tgtEl>
                </p:cond>
              </p:nextCondLst>
            </p:seq>
            <p:seq concurrent="1" nextAc="seek">
              <p:cTn id="459" restart="whenNotActive" fill="hold" evtFilter="cancelBubble" nodeType="interactiveSeq">
                <p:stCondLst>
                  <p:cond evt="onClick" delay="0">
                    <p:tgtEl>
                      <p:spTgt spid="7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0" fill="hold">
                      <p:stCondLst>
                        <p:cond delay="0"/>
                      </p:stCondLst>
                      <p:childTnLst>
                        <p:par>
                          <p:cTn id="461" fill="hold">
                            <p:stCondLst>
                              <p:cond delay="0"/>
                            </p:stCondLst>
                            <p:childTnLst>
                              <p:par>
                                <p:cTn id="46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63" dur="2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4D76C"/>
                                      </p:to>
                                    </p:animClr>
                                    <p:set>
                                      <p:cBhvr>
                                        <p:cTn id="464" dur="2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65" dur="2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8"/>
                  </p:tgtEl>
                </p:cond>
              </p:nextCondLst>
            </p:seq>
            <p:seq concurrent="1" nextAc="seek">
              <p:cTn id="466" restart="whenNotActive" fill="hold" evtFilter="cancelBubble" nodeType="interactiveSeq">
                <p:stCondLst>
                  <p:cond evt="onClick" delay="0">
                    <p:tgtEl>
                      <p:spTgt spid="7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7" fill="hold">
                      <p:stCondLst>
                        <p:cond delay="0"/>
                      </p:stCondLst>
                      <p:childTnLst>
                        <p:par>
                          <p:cTn id="468" fill="hold">
                            <p:stCondLst>
                              <p:cond delay="0"/>
                            </p:stCondLst>
                            <p:childTnLst>
                              <p:par>
                                <p:cTn id="46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70" dur="2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4D76C"/>
                                      </p:to>
                                    </p:animClr>
                                    <p:set>
                                      <p:cBhvr>
                                        <p:cTn id="471" dur="2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72" dur="2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9"/>
                  </p:tgtEl>
                </p:cond>
              </p:nextCondLst>
            </p:seq>
            <p:seq concurrent="1" nextAc="seek">
              <p:cTn id="473" restart="whenNotActive" fill="hold" evtFilter="cancelBubble" nodeType="interactiveSeq">
                <p:stCondLst>
                  <p:cond evt="onClick" delay="0">
                    <p:tgtEl>
                      <p:spTgt spid="8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4" fill="hold">
                      <p:stCondLst>
                        <p:cond delay="0"/>
                      </p:stCondLst>
                      <p:childTnLst>
                        <p:par>
                          <p:cTn id="475" fill="hold">
                            <p:stCondLst>
                              <p:cond delay="0"/>
                            </p:stCondLst>
                            <p:childTnLst>
                              <p:par>
                                <p:cTn id="47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77" dur="2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4D76C"/>
                                      </p:to>
                                    </p:animClr>
                                    <p:set>
                                      <p:cBhvr>
                                        <p:cTn id="478" dur="2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79" dur="2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2" dur="20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3" dur="20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4" dur="20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5" fill="hold">
                            <p:stCondLst>
                              <p:cond delay="2000"/>
                            </p:stCondLst>
                            <p:childTnLst>
                              <p:par>
                                <p:cTn id="486" presetID="53" presetClass="exit" presetSubtype="32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487" dur="1000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8" dur="1000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89" dur="10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0"/>
                  </p:tgtEl>
                </p:cond>
              </p:nextCondLst>
            </p:seq>
            <p:seq concurrent="1" nextAc="seek">
              <p:cTn id="491" restart="whenNotActive" fill="hold" evtFilter="cancelBubble" nodeType="interactiveSeq">
                <p:stCondLst>
                  <p:cond evt="onClick" delay="0">
                    <p:tgtEl>
                      <p:spTgt spid="8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2" fill="hold">
                      <p:stCondLst>
                        <p:cond delay="0"/>
                      </p:stCondLst>
                      <p:childTnLst>
                        <p:par>
                          <p:cTn id="493" fill="hold">
                            <p:stCondLst>
                              <p:cond delay="0"/>
                            </p:stCondLst>
                            <p:childTnLst>
                              <p:par>
                                <p:cTn id="49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95" dur="2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FFFF"/>
                                      </p:to>
                                    </p:animClr>
                                    <p:set>
                                      <p:cBhvr>
                                        <p:cTn id="496" dur="2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97" dur="2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2"/>
                  </p:tgtEl>
                </p:cond>
              </p:nextCondLst>
            </p:seq>
            <p:seq concurrent="1" nextAc="seek">
              <p:cTn id="498" restart="whenNotActive" fill="hold" evtFilter="cancelBubble" nodeType="interactiveSeq">
                <p:stCondLst>
                  <p:cond evt="onClick" delay="0">
                    <p:tgtEl>
                      <p:spTgt spid="8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9" fill="hold">
                      <p:stCondLst>
                        <p:cond delay="0"/>
                      </p:stCondLst>
                      <p:childTnLst>
                        <p:par>
                          <p:cTn id="500" fill="hold">
                            <p:stCondLst>
                              <p:cond delay="0"/>
                            </p:stCondLst>
                            <p:childTnLst>
                              <p:par>
                                <p:cTn id="50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02" dur="2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FFFF"/>
                                      </p:to>
                                    </p:animClr>
                                    <p:set>
                                      <p:cBhvr>
                                        <p:cTn id="503" dur="2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04" dur="2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3"/>
                  </p:tgtEl>
                </p:cond>
              </p:nextCondLst>
            </p:seq>
            <p:seq concurrent="1" nextAc="seek">
              <p:cTn id="505" restart="whenNotActive" fill="hold" evtFilter="cancelBubble" nodeType="interactiveSeq">
                <p:stCondLst>
                  <p:cond evt="onClick" delay="0">
                    <p:tgtEl>
                      <p:spTgt spid="8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06" fill="hold">
                      <p:stCondLst>
                        <p:cond delay="0"/>
                      </p:stCondLst>
                      <p:childTnLst>
                        <p:par>
                          <p:cTn id="507" fill="hold">
                            <p:stCondLst>
                              <p:cond delay="0"/>
                            </p:stCondLst>
                            <p:childTnLst>
                              <p:par>
                                <p:cTn id="508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09" dur="2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FFFF"/>
                                      </p:to>
                                    </p:animClr>
                                    <p:set>
                                      <p:cBhvr>
                                        <p:cTn id="510" dur="2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11" dur="2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4"/>
                  </p:tgtEl>
                </p:cond>
              </p:nextCondLst>
            </p:seq>
            <p:seq concurrent="1" nextAc="seek">
              <p:cTn id="512" restart="whenNotActive" fill="hold" evtFilter="cancelBubble" nodeType="interactiveSeq">
                <p:stCondLst>
                  <p:cond evt="onClick" delay="0">
                    <p:tgtEl>
                      <p:spTgt spid="8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3" fill="hold">
                      <p:stCondLst>
                        <p:cond delay="0"/>
                      </p:stCondLst>
                      <p:childTnLst>
                        <p:par>
                          <p:cTn id="514" fill="hold">
                            <p:stCondLst>
                              <p:cond delay="0"/>
                            </p:stCondLst>
                            <p:childTnLst>
                              <p:par>
                                <p:cTn id="51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16" dur="2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FFFF"/>
                                      </p:to>
                                    </p:animClr>
                                    <p:set>
                                      <p:cBhvr>
                                        <p:cTn id="517" dur="2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18" dur="2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5"/>
                  </p:tgtEl>
                </p:cond>
              </p:nextCondLst>
            </p:seq>
            <p:seq concurrent="1" nextAc="seek">
              <p:cTn id="519" restart="whenNotActive" fill="hold" evtFilter="cancelBubble" nodeType="interactiveSeq">
                <p:stCondLst>
                  <p:cond evt="onClick" delay="0">
                    <p:tgtEl>
                      <p:spTgt spid="8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0" fill="hold">
                      <p:stCondLst>
                        <p:cond delay="0"/>
                      </p:stCondLst>
                      <p:childTnLst>
                        <p:par>
                          <p:cTn id="521" fill="hold">
                            <p:stCondLst>
                              <p:cond delay="0"/>
                            </p:stCondLst>
                            <p:childTnLst>
                              <p:par>
                                <p:cTn id="52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23" dur="2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FFFF"/>
                                      </p:to>
                                    </p:animClr>
                                    <p:set>
                                      <p:cBhvr>
                                        <p:cTn id="524" dur="2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25" dur="2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6"/>
                  </p:tgtEl>
                </p:cond>
              </p:nextCondLst>
            </p:seq>
            <p:seq concurrent="1" nextAc="seek">
              <p:cTn id="526" restart="whenNotActive" fill="hold" evtFilter="cancelBubble" nodeType="interactiveSeq">
                <p:stCondLst>
                  <p:cond evt="onClick" delay="0">
                    <p:tgtEl>
                      <p:spTgt spid="8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7" fill="hold">
                      <p:stCondLst>
                        <p:cond delay="0"/>
                      </p:stCondLst>
                      <p:childTnLst>
                        <p:par>
                          <p:cTn id="528" fill="hold">
                            <p:stCondLst>
                              <p:cond delay="0"/>
                            </p:stCondLst>
                            <p:childTnLst>
                              <p:par>
                                <p:cTn id="52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30" dur="2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FFFF"/>
                                      </p:to>
                                    </p:animClr>
                                    <p:set>
                                      <p:cBhvr>
                                        <p:cTn id="531" dur="2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32" dur="2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7"/>
                  </p:tgtEl>
                </p:cond>
              </p:nextCondLst>
            </p:seq>
            <p:seq concurrent="1" nextAc="seek">
              <p:cTn id="533" restart="whenNotActive" fill="hold" evtFilter="cancelBubble" nodeType="interactiveSeq">
                <p:stCondLst>
                  <p:cond evt="onClick" delay="0">
                    <p:tgtEl>
                      <p:spTgt spid="8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4" fill="hold">
                      <p:stCondLst>
                        <p:cond delay="0"/>
                      </p:stCondLst>
                      <p:childTnLst>
                        <p:par>
                          <p:cTn id="535" fill="hold">
                            <p:stCondLst>
                              <p:cond delay="0"/>
                            </p:stCondLst>
                            <p:childTnLst>
                              <p:par>
                                <p:cTn id="53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37" dur="2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FFFF"/>
                                      </p:to>
                                    </p:animClr>
                                    <p:set>
                                      <p:cBhvr>
                                        <p:cTn id="538" dur="2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39" dur="2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2" dur="2000" fill="hold"/>
                                        <p:tgtEl>
                                          <p:spTgt spid="20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3" dur="2000" fill="hold"/>
                                        <p:tgtEl>
                                          <p:spTgt spid="20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4" dur="2000"/>
                                        <p:tgtEl>
                                          <p:spTgt spid="2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5" fill="hold">
                            <p:stCondLst>
                              <p:cond delay="2000"/>
                            </p:stCondLst>
                            <p:childTnLst>
                              <p:par>
                                <p:cTn id="546" presetID="53" presetClass="exit" presetSubtype="32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547" dur="1000"/>
                                        <p:tgtEl>
                                          <p:spTgt spid="20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8" dur="1000"/>
                                        <p:tgtEl>
                                          <p:spTgt spid="20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49" dur="1000"/>
                                        <p:tgtEl>
                                          <p:spTgt spid="20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8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627784" y="2708921"/>
            <a:ext cx="3888432" cy="792088"/>
          </a:xfrm>
          <a:prstGeom prst="rect">
            <a:avLst/>
          </a:prstGeom>
          <a:noFill/>
        </p:spPr>
        <p:txBody>
          <a:bodyPr wrap="none" rtlCol="0">
            <a:prstTxWarp prst="textDeflate">
              <a:avLst/>
            </a:prstTxWarp>
            <a:spAutoFit/>
            <a:scene3d>
              <a:camera prst="orthographicFront"/>
              <a:lightRig rig="glow" dir="tl">
                <a:rot lat="0" lon="0" rev="5400000"/>
              </a:lightRig>
            </a:scene3d>
            <a:sp3d extrusionH="57150" contourW="12700">
              <a:bevelT w="25400" h="25400" prst="angle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ru-RU" sz="6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Georgia" panose="02040502050405020303" pitchFamily="18" charset="0"/>
              </a:rPr>
              <a:t>МОЛОДЦЫ!</a:t>
            </a:r>
            <a:endParaRPr lang="ru-RU" sz="60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Georgia" panose="02040502050405020303" pitchFamily="18" charset="0"/>
            </a:endParaRPr>
          </a:p>
        </p:txBody>
      </p:sp>
      <p:sp>
        <p:nvSpPr>
          <p:cNvPr id="3" name="Умножение 2">
            <a:hlinkClick r:id="" action="ppaction://hlinkshowjump?jump=endshow"/>
          </p:cNvPr>
          <p:cNvSpPr/>
          <p:nvPr/>
        </p:nvSpPr>
        <p:spPr>
          <a:xfrm>
            <a:off x="6827975" y="5805264"/>
            <a:ext cx="698376" cy="770384"/>
          </a:xfrm>
          <a:prstGeom prst="mathMultiply">
            <a:avLst/>
          </a:prstGeom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160845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27" presetClass="emph" presetSubtype="0" fill="remove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9" dur="250" autoRev="1" fill="remove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0" dur="250" autoRev="1" fill="remove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1" dur="250" autoRev="1" fill="remove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" dur="250" autoRev="1" fill="remove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0"/>
                            </p:stCondLst>
                            <p:childTnLst>
                              <p:par>
                                <p:cTn id="14" presetID="21" presetClass="emph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1"/>
      <p:bldP spid="2" grpId="2"/>
      <p:bldP spid="2" grpId="3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457200" y="855876"/>
            <a:ext cx="8229600" cy="4525963"/>
          </a:xfrm>
        </p:spPr>
        <p:txBody>
          <a:bodyPr>
            <a:normAutofit fontScale="77500" lnSpcReduction="20000"/>
          </a:bodyPr>
          <a:lstStyle/>
          <a:p>
            <a:r>
              <a:rPr lang="en-US" dirty="0">
                <a:hlinkClick r:id="rId2"/>
              </a:rPr>
              <a:t>http://</a:t>
            </a:r>
            <a:r>
              <a:rPr lang="en-US" dirty="0" smtClean="0">
                <a:hlinkClick r:id="rId2"/>
              </a:rPr>
              <a:t>www.as-pushkin.ru/img/tale/1_14.jpg</a:t>
            </a:r>
            <a:r>
              <a:rPr lang="ru-RU" dirty="0" smtClean="0"/>
              <a:t> белка</a:t>
            </a:r>
          </a:p>
          <a:p>
            <a:r>
              <a:rPr lang="en-US" dirty="0" smtClean="0">
                <a:hlinkClick r:id="rId3"/>
              </a:rPr>
              <a:t>http</a:t>
            </a:r>
            <a:r>
              <a:rPr lang="en-US" dirty="0">
                <a:hlinkClick r:id="rId3"/>
              </a:rPr>
              <a:t>://</a:t>
            </a:r>
            <a:r>
              <a:rPr lang="en-US" dirty="0" smtClean="0">
                <a:hlinkClick r:id="rId3"/>
              </a:rPr>
              <a:t>skaz-pushkina.ru/kadr/mc66.jpg</a:t>
            </a:r>
            <a:r>
              <a:rPr lang="ru-RU" dirty="0" smtClean="0"/>
              <a:t> </a:t>
            </a:r>
            <a:r>
              <a:rPr lang="ru-RU" dirty="0" err="1" smtClean="0"/>
              <a:t>Соколко</a:t>
            </a:r>
            <a:endParaRPr lang="ru-RU" dirty="0" smtClean="0"/>
          </a:p>
          <a:p>
            <a:r>
              <a:rPr lang="en-US" dirty="0">
                <a:hlinkClick r:id="rId4"/>
              </a:rPr>
              <a:t>http://</a:t>
            </a:r>
            <a:r>
              <a:rPr lang="en-US" dirty="0" smtClean="0">
                <a:hlinkClick r:id="rId4"/>
              </a:rPr>
              <a:t>skaz-pushkina.ru/kadr/cs176.jpg</a:t>
            </a:r>
            <a:r>
              <a:rPr lang="ru-RU" dirty="0" smtClean="0"/>
              <a:t> </a:t>
            </a:r>
            <a:r>
              <a:rPr lang="ru-RU" dirty="0" err="1" smtClean="0"/>
              <a:t>Гвидон</a:t>
            </a:r>
            <a:endParaRPr lang="ru-RU" dirty="0"/>
          </a:p>
          <a:p>
            <a:r>
              <a:rPr lang="en-US" dirty="0">
                <a:hlinkClick r:id="rId5"/>
              </a:rPr>
              <a:t>http://</a:t>
            </a:r>
            <a:r>
              <a:rPr lang="en-US" dirty="0" smtClean="0">
                <a:hlinkClick r:id="rId5"/>
              </a:rPr>
              <a:t>skaz-pushkina.ru/kadr/cs168.jpg</a:t>
            </a:r>
            <a:r>
              <a:rPr lang="ru-RU" dirty="0" smtClean="0"/>
              <a:t> Черномор</a:t>
            </a:r>
          </a:p>
          <a:p>
            <a:r>
              <a:rPr lang="en-US" dirty="0">
                <a:hlinkClick r:id="rId6"/>
              </a:rPr>
              <a:t>http://</a:t>
            </a:r>
            <a:r>
              <a:rPr lang="en-US" dirty="0" smtClean="0">
                <a:hlinkClick r:id="rId6"/>
              </a:rPr>
              <a:t>skaz-pushkina.ru/kadr/cs252.jpg</a:t>
            </a:r>
            <a:r>
              <a:rPr lang="ru-RU" dirty="0" smtClean="0"/>
              <a:t> </a:t>
            </a:r>
            <a:r>
              <a:rPr lang="ru-RU" dirty="0" err="1" smtClean="0"/>
              <a:t>Бабариха</a:t>
            </a:r>
            <a:endParaRPr lang="ru-RU" dirty="0" smtClean="0"/>
          </a:p>
          <a:p>
            <a:r>
              <a:rPr lang="en-US" dirty="0">
                <a:hlinkClick r:id="rId7"/>
              </a:rPr>
              <a:t>http://</a:t>
            </a:r>
            <a:r>
              <a:rPr lang="en-US" dirty="0" smtClean="0">
                <a:hlinkClick r:id="rId7"/>
              </a:rPr>
              <a:t>skaz-pushkina.ru/kadr/pb44.jpg</a:t>
            </a:r>
            <a:r>
              <a:rPr lang="ru-RU" dirty="0" smtClean="0"/>
              <a:t> </a:t>
            </a:r>
            <a:r>
              <a:rPr lang="ru-RU" dirty="0" err="1" smtClean="0"/>
              <a:t>Балда</a:t>
            </a:r>
            <a:endParaRPr lang="ru-RU" dirty="0" smtClean="0"/>
          </a:p>
          <a:p>
            <a:r>
              <a:rPr lang="ru-RU" dirty="0"/>
              <a:t> </a:t>
            </a:r>
            <a:r>
              <a:rPr lang="en-US" dirty="0">
                <a:hlinkClick r:id="rId8"/>
              </a:rPr>
              <a:t>http://</a:t>
            </a:r>
            <a:r>
              <a:rPr lang="en-US" dirty="0" smtClean="0">
                <a:hlinkClick r:id="rId8"/>
              </a:rPr>
              <a:t>skaz-pushkina.ru/kadr/mc11.jpg</a:t>
            </a:r>
            <a:r>
              <a:rPr lang="ru-RU" dirty="0" smtClean="0"/>
              <a:t> зеркало</a:t>
            </a:r>
          </a:p>
          <a:p>
            <a:r>
              <a:rPr lang="en-US" dirty="0">
                <a:hlinkClick r:id="rId9"/>
              </a:rPr>
              <a:t>https://</a:t>
            </a:r>
            <a:r>
              <a:rPr lang="en-US" dirty="0" smtClean="0">
                <a:hlinkClick r:id="rId9"/>
              </a:rPr>
              <a:t>www.slavyarmarka.ru/image/data/2013/09/igra-Nevod.jpg</a:t>
            </a:r>
            <a:r>
              <a:rPr lang="ru-RU" dirty="0" smtClean="0"/>
              <a:t> невод</a:t>
            </a:r>
          </a:p>
          <a:p>
            <a:r>
              <a:rPr lang="en-US" dirty="0">
                <a:hlinkClick r:id="rId10"/>
              </a:rPr>
              <a:t>http://</a:t>
            </a:r>
            <a:r>
              <a:rPr lang="en-US" dirty="0" smtClean="0">
                <a:hlinkClick r:id="rId10"/>
              </a:rPr>
              <a:t>miniskazka.ru/pushkin_razn/zolotoy_petushok/2.jpg</a:t>
            </a:r>
            <a:endParaRPr lang="ru-RU" dirty="0" smtClean="0"/>
          </a:p>
          <a:p>
            <a:r>
              <a:rPr lang="ru-RU" dirty="0"/>
              <a:t> </a:t>
            </a:r>
            <a:r>
              <a:rPr lang="ru-RU" dirty="0" smtClean="0"/>
              <a:t>петушок</a:t>
            </a:r>
            <a:endParaRPr lang="ru-RU" dirty="0"/>
          </a:p>
          <a:p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411760" y="4801911"/>
            <a:ext cx="4572000" cy="203132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spcBef>
                <a:spcPts val="0"/>
              </a:spcBef>
              <a:buNone/>
            </a:pPr>
            <a:r>
              <a:rPr lang="ru-RU" dirty="0"/>
              <a:t>источник шаблона: </a:t>
            </a:r>
            <a:endParaRPr lang="ru-RU" sz="1050" dirty="0"/>
          </a:p>
          <a:p>
            <a:pPr algn="ctr">
              <a:spcBef>
                <a:spcPts val="0"/>
              </a:spcBef>
              <a:buNone/>
            </a:pPr>
            <a:r>
              <a:rPr lang="ru-RU" b="1" i="1" dirty="0" err="1"/>
              <a:t>Ранько</a:t>
            </a:r>
            <a:r>
              <a:rPr lang="ru-RU" b="1" i="1" dirty="0"/>
              <a:t> Елена Алексеевна </a:t>
            </a:r>
          </a:p>
          <a:p>
            <a:pPr algn="ctr">
              <a:spcBef>
                <a:spcPts val="0"/>
              </a:spcBef>
              <a:buNone/>
            </a:pPr>
            <a:r>
              <a:rPr lang="ru-RU" b="1" i="1" dirty="0"/>
              <a:t>учитель начальных классов  </a:t>
            </a:r>
          </a:p>
          <a:p>
            <a:pPr algn="ctr">
              <a:spcBef>
                <a:spcPts val="0"/>
              </a:spcBef>
              <a:buNone/>
            </a:pPr>
            <a:r>
              <a:rPr lang="ru-RU" b="1" i="1" dirty="0"/>
              <a:t>МАОУ лицей </a:t>
            </a:r>
            <a:r>
              <a:rPr lang="ru-RU" b="1" i="1" dirty="0" smtClean="0"/>
              <a:t>№ 21 </a:t>
            </a:r>
            <a:endParaRPr lang="ru-RU" b="1" i="1" dirty="0"/>
          </a:p>
          <a:p>
            <a:pPr algn="ctr">
              <a:spcBef>
                <a:spcPts val="0"/>
              </a:spcBef>
              <a:buNone/>
            </a:pPr>
            <a:r>
              <a:rPr lang="ru-RU" b="1" i="1" dirty="0"/>
              <a:t>г. </a:t>
            </a:r>
            <a:r>
              <a:rPr lang="ru-RU" b="1" i="1" dirty="0" smtClean="0"/>
              <a:t>Иваново</a:t>
            </a:r>
            <a:endParaRPr lang="ru-RU" b="1" i="1" dirty="0"/>
          </a:p>
          <a:p>
            <a:pPr lvl="0" algn="ctr">
              <a:spcBef>
                <a:spcPts val="0"/>
              </a:spcBef>
              <a:buNone/>
            </a:pPr>
            <a:r>
              <a:rPr lang="ru-RU" i="1" dirty="0"/>
              <a:t>Сайт: </a:t>
            </a:r>
            <a:r>
              <a:rPr lang="en-US" i="1" dirty="0">
                <a:hlinkClick r:id="rId11"/>
              </a:rPr>
              <a:t>http://elenaranko.ucoz.ru/</a:t>
            </a:r>
            <a:r>
              <a:rPr lang="ru-RU" i="1" dirty="0"/>
              <a:t> </a:t>
            </a:r>
          </a:p>
          <a:p>
            <a:pPr algn="ctr">
              <a:spcBef>
                <a:spcPts val="0"/>
              </a:spcBef>
              <a:buNone/>
            </a:pPr>
            <a:endParaRPr lang="ru-RU" b="1" i="1" dirty="0"/>
          </a:p>
        </p:txBody>
      </p:sp>
      <p:sp>
        <p:nvSpPr>
          <p:cNvPr id="6" name="TextBox 5"/>
          <p:cNvSpPr txBox="1"/>
          <p:nvPr/>
        </p:nvSpPr>
        <p:spPr>
          <a:xfrm>
            <a:off x="2600563" y="332656"/>
            <a:ext cx="394287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/>
              <a:t>Источники иллюстраций</a:t>
            </a:r>
            <a:endParaRPr lang="ru-RU" sz="2800" dirty="0"/>
          </a:p>
        </p:txBody>
      </p:sp>
      <p:sp>
        <p:nvSpPr>
          <p:cNvPr id="7" name="Выгнутая вниз стрелка 6">
            <a:hlinkClick r:id="rId12" action="ppaction://hlinksldjump"/>
          </p:cNvPr>
          <p:cNvSpPr/>
          <p:nvPr/>
        </p:nvSpPr>
        <p:spPr>
          <a:xfrm rot="11685723" flipV="1">
            <a:off x="6880895" y="6079627"/>
            <a:ext cx="539206" cy="243255"/>
          </a:xfrm>
          <a:prstGeom prst="curvedUpArrow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17249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566</TotalTime>
  <Words>187</Words>
  <Application>Microsoft Office PowerPoint</Application>
  <PresentationFormat>Экран (4:3)</PresentationFormat>
  <Paragraphs>90</Paragraphs>
  <Slides>5</Slides>
  <Notes>0</Notes>
  <HiddenSlides>1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10" baseType="lpstr">
      <vt:lpstr>Arial</vt:lpstr>
      <vt:lpstr>Calibri</vt:lpstr>
      <vt:lpstr>Georgia</vt:lpstr>
      <vt:lpstr>Wingdings</vt:lpstr>
      <vt:lpstr>Тема Office</vt:lpstr>
      <vt:lpstr>Сказки А.С.Пушкина</vt:lpstr>
      <vt:lpstr>Правила разгадывания филворда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Волшебный мир  А.С.Пушкина</dc:title>
  <dc:creator>msi</dc:creator>
  <cp:lastModifiedBy>Сечко Наталья Александровна</cp:lastModifiedBy>
  <cp:revision>47</cp:revision>
  <dcterms:created xsi:type="dcterms:W3CDTF">2017-06-04T16:56:37Z</dcterms:created>
  <dcterms:modified xsi:type="dcterms:W3CDTF">2024-06-24T09:08:25Z</dcterms:modified>
</cp:coreProperties>
</file>