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18"/>
  </p:notesMasterIdLst>
  <p:sldIdLst>
    <p:sldId id="281" r:id="rId2"/>
    <p:sldId id="257" r:id="rId3"/>
    <p:sldId id="258" r:id="rId4"/>
    <p:sldId id="282" r:id="rId5"/>
    <p:sldId id="260" r:id="rId6"/>
    <p:sldId id="261" r:id="rId7"/>
    <p:sldId id="283" r:id="rId8"/>
    <p:sldId id="285" r:id="rId9"/>
    <p:sldId id="271" r:id="rId10"/>
    <p:sldId id="264" r:id="rId11"/>
    <p:sldId id="272" r:id="rId12"/>
    <p:sldId id="280" r:id="rId13"/>
    <p:sldId id="265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840"/>
    <a:srgbClr val="FF1919"/>
    <a:srgbClr val="FB79D9"/>
    <a:srgbClr val="42EA7E"/>
    <a:srgbClr val="DF45E7"/>
    <a:srgbClr val="CF5DB4"/>
    <a:srgbClr val="FFFF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21" autoAdjust="0"/>
    <p:restoredTop sz="94624" autoAdjust="0"/>
  </p:normalViewPr>
  <p:slideViewPr>
    <p:cSldViewPr showGuides="1">
      <p:cViewPr varScale="1">
        <p:scale>
          <a:sx n="106" d="100"/>
          <a:sy n="106" d="100"/>
        </p:scale>
        <p:origin x="13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08EAE-A64A-44EC-BD38-6F3F4B515190}" type="datetimeFigureOut">
              <a:rPr lang="be-BY" smtClean="0"/>
              <a:t>28.05.24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FEB91-0946-4E1E-998A-76DA02A0FC6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35974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аўняльнік выявы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паўняльнік нататкі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Запаўняльнік нума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FEB91-0946-4E1E-998A-76DA02A0FC6B}" type="slidenum">
              <a:rPr lang="be-BY" smtClean="0"/>
              <a:t>1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8644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FEB91-0946-4E1E-998A-76DA02A0FC6B}" type="slidenum">
              <a:rPr lang="be-BY" smtClean="0"/>
              <a:t>3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16629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ытульны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be-BY"/>
              <a:t>Націсніце, каб рэдагаваць стыль узору загалоўка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be-BY"/>
              <a:t>Націсніце, каб рэдагаваць стыль узору падзагалоўка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97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аловак і вертыкальны тэ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/>
              <a:t>Націсніце, каб рэдагаваць стыль узору загалоўка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e-BY"/>
              <a:t>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3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ыкальны загаловак і тэ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be-BY"/>
              <a:t>Націсніце, каб рэдагаваць стыль узору загалоўка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be-BY"/>
              <a:t>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8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аловак і аб'ект кантэн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/>
              <a:t>Націсніце, каб рэдагаваць стыль узору загалоўка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be-BY"/>
              <a:t>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1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аловак раздз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be-BY"/>
              <a:t>Націсніце, каб рэдагаваць стыль узору загалоўка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e-BY"/>
              <a:t>Рэдагаваць cтылі тыпавога тэксту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11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аб'екты кантэн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/>
              <a:t>Націсніце, каб рэдагаваць стыль узору загалоўка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e-BY"/>
              <a:t>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e-BY"/>
              <a:t>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8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араўнан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/>
              <a:t>Націсніце, каб рэдагаваць стыль узору загалоўка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e-BY"/>
              <a:t>Рэдагаваць cтылі тыпавога тэксту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e-BY"/>
              <a:t>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e-BY"/>
              <a:t>Рэдагаваць cтылі тыпавога тэксту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e-BY"/>
              <a:t>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1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і загалова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/>
              <a:t>Націсніце, каб рэдагаваць стыль узору загалоўка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8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9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Аб'ект кантэнту з надпіса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be-BY"/>
              <a:t>Націсніце, каб рэдагаваць стыль узору загалоўка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be-BY"/>
              <a:t>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be-BY"/>
              <a:t>Рэдагаваць cтылі тыпавога тэксту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8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Выява з надпіса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be-BY"/>
              <a:t>Націсніце, каб рэдагаваць стыль узору загалоўка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be-BY"/>
              <a:t>Націсніце значок, каб дадаць выяву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be-BY"/>
              <a:t>Рэдагаваць cтылі тыпавога тэксту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2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e-BY"/>
              <a:t>Націсніце, каб рэдагаваць стыль узору загалоўка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e-BY"/>
              <a:t>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7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" y="0"/>
            <a:ext cx="9119417" cy="69144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76697"/>
            <a:ext cx="56246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Страна добрых дел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018511"/>
            <a:ext cx="17281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FFFF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Добро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6349247"/>
            <a:ext cx="15985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B79D9"/>
                </a:solidFill>
              </a:rPr>
              <a:t>Любовь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3572828"/>
            <a:ext cx="26642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028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Милосердие</a:t>
            </a:r>
          </a:p>
        </p:txBody>
      </p:sp>
    </p:spTree>
    <p:extLst>
      <p:ext uri="{BB962C8B-B14F-4D97-AF65-F5344CB8AC3E}">
        <p14:creationId xmlns:p14="http://schemas.microsoft.com/office/powerpoint/2010/main" val="330853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2656"/>
            <a:ext cx="8147248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ownloads\2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5292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60648"/>
            <a:ext cx="8128000" cy="6216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9252"/>
            <a:ext cx="8208912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27" name="Рисунок 14" descr="111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5758"/>
          <a:stretch>
            <a:fillRect/>
          </a:stretch>
        </p:blipFill>
        <p:spPr>
          <a:xfrm>
            <a:off x="213087" y="548680"/>
            <a:ext cx="8717826" cy="504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764704"/>
            <a:ext cx="7296735" cy="518457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32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4896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2" t="27285"/>
          <a:stretch/>
        </p:blipFill>
        <p:spPr>
          <a:xfrm>
            <a:off x="179512" y="188640"/>
            <a:ext cx="8790656" cy="6511770"/>
          </a:xfrm>
        </p:spPr>
      </p:pic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6F7302E2-A213-4AF5-98BF-EFE2DDC1F841}"/>
              </a:ext>
            </a:extLst>
          </p:cNvPr>
          <p:cNvSpPr/>
          <p:nvPr/>
        </p:nvSpPr>
        <p:spPr>
          <a:xfrm>
            <a:off x="2843808" y="5517232"/>
            <a:ext cx="1728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5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FFFF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Добро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0495" r="17694" b="-1266"/>
          <a:stretch/>
        </p:blipFill>
        <p:spPr>
          <a:xfrm>
            <a:off x="144364" y="163053"/>
            <a:ext cx="8832411" cy="6665640"/>
          </a:xfrm>
        </p:spPr>
      </p:pic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id="{FE8F5534-1828-4A2D-937C-718D503C3AF8}"/>
              </a:ext>
            </a:extLst>
          </p:cNvPr>
          <p:cNvSpPr/>
          <p:nvPr/>
        </p:nvSpPr>
        <p:spPr>
          <a:xfrm>
            <a:off x="5364088" y="5877272"/>
            <a:ext cx="18722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5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FFFF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Добро</a:t>
            </a:r>
          </a:p>
        </p:txBody>
      </p:sp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id="{A3D7CFBA-068F-4F92-B72A-F33BFECE73AB}"/>
              </a:ext>
            </a:extLst>
          </p:cNvPr>
          <p:cNvSpPr/>
          <p:nvPr/>
        </p:nvSpPr>
        <p:spPr>
          <a:xfrm>
            <a:off x="467544" y="5949280"/>
            <a:ext cx="2180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B79D9"/>
                </a:solidFill>
              </a:rPr>
              <a:t>Любовь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51520" y="521296"/>
            <a:ext cx="8532948" cy="6076056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702"/>
            <a:ext cx="8229600" cy="896342"/>
          </a:xfrm>
        </p:spPr>
        <p:txBody>
          <a:bodyPr/>
          <a:lstStyle/>
          <a:p>
            <a:r>
              <a:rPr lang="ru-RU" dirty="0"/>
              <a:t>10 заповедей Божьих</a:t>
            </a:r>
            <a:endParaRPr lang="be-BY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56792"/>
            <a:ext cx="8026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361950" algn="just">
              <a:buFont typeface="+mj-lt"/>
              <a:buAutoNum type="arabicPeriod"/>
            </a:pPr>
            <a:r>
              <a:rPr lang="ru-RU" dirty="0"/>
              <a:t>Я есть Господь Бог твой, да не будет у тебя других богов пред лицом Моим.</a:t>
            </a:r>
          </a:p>
          <a:p>
            <a:pPr marL="987425" indent="-361950" algn="just">
              <a:buFont typeface="+mj-lt"/>
              <a:buAutoNum type="arabicPeriod"/>
            </a:pPr>
            <a:r>
              <a:rPr lang="ru-RU" dirty="0"/>
              <a:t>Не сотвори себе кумира и никакого изображения; не поклоняйся им и не служи им.</a:t>
            </a:r>
          </a:p>
          <a:p>
            <a:pPr marL="987425" indent="-361950" algn="just">
              <a:buFont typeface="+mj-lt"/>
              <a:buAutoNum type="arabicPeriod"/>
            </a:pPr>
            <a:r>
              <a:rPr lang="ru-RU" dirty="0"/>
              <a:t>Не произноси имени Господа, Бога твоего, напрасно; ибо не оставит Господь без наказания того, кто употребляет имя Его напрасно.</a:t>
            </a:r>
          </a:p>
          <a:p>
            <a:pPr marL="987425" indent="-361950" algn="just">
              <a:buFont typeface="+mj-lt"/>
              <a:buAutoNum type="arabicPeriod"/>
            </a:pPr>
            <a:r>
              <a:rPr lang="ru-RU" dirty="0"/>
              <a:t>Шесть дней работай и делай всякие дела свои, а седьмой – суббота – есть день отдохновения, который посвяти Господу Богу твоему.</a:t>
            </a:r>
          </a:p>
          <a:p>
            <a:pPr marL="987425" indent="-361950" algn="just">
              <a:buFont typeface="+mj-lt"/>
              <a:buAutoNum type="arabicPeriod"/>
            </a:pPr>
            <a:r>
              <a:rPr lang="ru-RU" dirty="0"/>
              <a:t>Почитай отца твоего и мать, да будешь благословен на земле и </a:t>
            </a:r>
            <a:r>
              <a:rPr lang="ru-RU" dirty="0" err="1"/>
              <a:t>долголетен</a:t>
            </a:r>
            <a:r>
              <a:rPr lang="ru-RU" dirty="0"/>
              <a:t>.</a:t>
            </a:r>
          </a:p>
          <a:p>
            <a:pPr marL="987425" indent="-361950" algn="just">
              <a:buFont typeface="+mj-lt"/>
              <a:buAutoNum type="arabicPeriod"/>
            </a:pPr>
            <a:r>
              <a:rPr lang="ru-RU" dirty="0"/>
              <a:t>Не убий.</a:t>
            </a:r>
          </a:p>
          <a:p>
            <a:pPr marL="987425" indent="-361950" algn="just">
              <a:buFont typeface="+mj-lt"/>
              <a:buAutoNum type="arabicPeriod"/>
            </a:pPr>
            <a:r>
              <a:rPr lang="ru-RU" dirty="0"/>
              <a:t>Не прелюбодействуй.</a:t>
            </a:r>
          </a:p>
          <a:p>
            <a:pPr marL="987425" indent="-361950" algn="just">
              <a:buFont typeface="+mj-lt"/>
              <a:buAutoNum type="arabicPeriod"/>
            </a:pPr>
            <a:r>
              <a:rPr lang="ru-RU" dirty="0"/>
              <a:t>Не укради.</a:t>
            </a:r>
          </a:p>
          <a:p>
            <a:pPr marL="987425" indent="-361950" algn="just">
              <a:buFont typeface="+mj-lt"/>
              <a:buAutoNum type="arabicPeriod"/>
            </a:pPr>
            <a:r>
              <a:rPr lang="ru-RU" dirty="0"/>
              <a:t>Не лжесвидетельствуй.</a:t>
            </a:r>
          </a:p>
          <a:p>
            <a:pPr marL="987425" indent="-361950" algn="just">
              <a:buFont typeface="+mj-lt"/>
              <a:buAutoNum type="arabicPeriod"/>
            </a:pPr>
            <a:r>
              <a:rPr lang="ru-RU" dirty="0"/>
              <a:t>Не пожелай ничего чужого.</a:t>
            </a:r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37133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Ближний – тот, кто не оставит тебя </a:t>
            </a:r>
            <a:br>
              <a:rPr lang="ru-RU" dirty="0"/>
            </a:br>
            <a:r>
              <a:rPr lang="ru-RU" dirty="0"/>
              <a:t>в беде, тот, кто нуждается </a:t>
            </a:r>
            <a:br>
              <a:rPr lang="ru-RU" dirty="0"/>
            </a:br>
            <a:r>
              <a:rPr lang="ru-RU" dirty="0"/>
              <a:t>в твоей помощи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5466341" cy="42734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33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96" y="548680"/>
            <a:ext cx="813690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15803" r="-128" b="19446"/>
          <a:stretch/>
        </p:blipFill>
        <p:spPr>
          <a:xfrm>
            <a:off x="0" y="-26300"/>
            <a:ext cx="10088474" cy="6912768"/>
          </a:xfrm>
        </p:spPr>
      </p:pic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id="{D5CEA62F-D112-4D43-ACF1-E1D0A858FCD9}"/>
              </a:ext>
            </a:extLst>
          </p:cNvPr>
          <p:cNvSpPr/>
          <p:nvPr/>
        </p:nvSpPr>
        <p:spPr>
          <a:xfrm>
            <a:off x="4211960" y="4073557"/>
            <a:ext cx="32403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028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Милосердие</a:t>
            </a:r>
          </a:p>
        </p:txBody>
      </p:sp>
    </p:spTree>
    <p:extLst>
      <p:ext uri="{BB962C8B-B14F-4D97-AF65-F5344CB8AC3E}">
        <p14:creationId xmlns:p14="http://schemas.microsoft.com/office/powerpoint/2010/main" val="330092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191FF201-FD97-4C64-87B4-E5E938037637}"/>
              </a:ext>
            </a:extLst>
          </p:cNvPr>
          <p:cNvSpPr txBox="1">
            <a:spLocks/>
          </p:cNvSpPr>
          <p:nvPr/>
        </p:nvSpPr>
        <p:spPr>
          <a:xfrm>
            <a:off x="971600" y="2276872"/>
            <a:ext cx="7632848" cy="2926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e-BY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be-BY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Притча</a:t>
            </a:r>
            <a:r>
              <a:rPr lang="be-BY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«Незабудка»</a:t>
            </a:r>
          </a:p>
        </p:txBody>
      </p:sp>
      <p:pic>
        <p:nvPicPr>
          <p:cNvPr id="3" name="Picture 2" descr="Незабудка, Цветы, Завод, Весна, Блум">
            <a:extLst>
              <a:ext uri="{FF2B5EF4-FFF2-40B4-BE49-F238E27FC236}">
                <a16:creationId xmlns:a16="http://schemas.microsoft.com/office/drawing/2014/main" id="{EE8690E4-B078-4A45-8986-2715BF296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4104456" cy="53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ownloads\9d09914a6ffaedc11955002d541fe75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іс">
  <a:themeElements>
    <a:clrScheme name="Базі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і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і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212</TotalTime>
  <Words>31</Words>
  <Application>Microsoft Office PowerPoint</Application>
  <PresentationFormat>Экран (4:3)</PresentationFormat>
  <Paragraphs>23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Corbel</vt:lpstr>
      <vt:lpstr>Базіс</vt:lpstr>
      <vt:lpstr>Презентация PowerPoint</vt:lpstr>
      <vt:lpstr>Презентация PowerPoint</vt:lpstr>
      <vt:lpstr>Презентация PowerPoint</vt:lpstr>
      <vt:lpstr>10 заповедей Божьих</vt:lpstr>
      <vt:lpstr>Ближний – тот, кто не оставит тебя  в беде, тот, кто нуждается  в твоей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Ntohakohn</dc:creator>
  <cp:lastModifiedBy>Сечко Наталья Александровна</cp:lastModifiedBy>
  <cp:revision>38</cp:revision>
  <dcterms:created xsi:type="dcterms:W3CDTF">2023-03-08T10:15:00Z</dcterms:created>
  <dcterms:modified xsi:type="dcterms:W3CDTF">2024-05-28T07:29:12Z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941FBBAD338141CFAAE3A77AAAD996C2_12</vt:lpwstr>
  </property>
  <property fmtid="{D5CDD505-2E9C-101B-9397-08002B2CF9AE}" pid="3" name="KSOProductBuildVer">
    <vt:lpwstr>1049-12.2.0.16909</vt:lpwstr>
  </property>
</Properties>
</file>