
<file path=[Content_Types].xml><?xml version="1.0" encoding="utf-8"?>
<Types xmlns="http://schemas.openxmlformats.org/package/2006/content-types">
  <Default Extension="png" ContentType="image/png"/>
  <Default Extension="mp3" ContentType="audio/mpe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8" r:id="rId1"/>
    <p:sldMasterId id="2147483873" r:id="rId2"/>
  </p:sldMasterIdLst>
  <p:notesMasterIdLst>
    <p:notesMasterId r:id="rId34"/>
  </p:notesMasterIdLst>
  <p:sldIdLst>
    <p:sldId id="325" r:id="rId3"/>
    <p:sldId id="301" r:id="rId4"/>
    <p:sldId id="300" r:id="rId5"/>
    <p:sldId id="339" r:id="rId6"/>
    <p:sldId id="333" r:id="rId7"/>
    <p:sldId id="334" r:id="rId8"/>
    <p:sldId id="321" r:id="rId9"/>
    <p:sldId id="259" r:id="rId10"/>
    <p:sldId id="260" r:id="rId11"/>
    <p:sldId id="261" r:id="rId12"/>
    <p:sldId id="262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329" r:id="rId27"/>
    <p:sldId id="310" r:id="rId28"/>
    <p:sldId id="337" r:id="rId29"/>
    <p:sldId id="311" r:id="rId30"/>
    <p:sldId id="324" r:id="rId31"/>
    <p:sldId id="314" r:id="rId32"/>
    <p:sldId id="318" r:id="rId33"/>
  </p:sldIdLst>
  <p:sldSz cx="12192000" cy="6858000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FF00"/>
    <a:srgbClr val="9A57CD"/>
    <a:srgbClr val="0000FF"/>
    <a:srgbClr val="0BD5DF"/>
    <a:srgbClr val="996600"/>
    <a:srgbClr val="FFFF00"/>
    <a:srgbClr val="5757FF"/>
    <a:srgbClr val="33CC33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636" autoAdjust="0"/>
    <p:restoredTop sz="94660"/>
  </p:normalViewPr>
  <p:slideViewPr>
    <p:cSldViewPr>
      <p:cViewPr varScale="1">
        <p:scale>
          <a:sx n="82" d="100"/>
          <a:sy n="82" d="100"/>
        </p:scale>
        <p:origin x="86" y="22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21" Type="http://schemas.openxmlformats.org/officeDocument/2006/relationships/slide" Target="slides/slide19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presProps" Target="presProps.xml"/><Relationship Id="rId8" Type="http://schemas.openxmlformats.org/officeDocument/2006/relationships/slide" Target="slides/slide6.xml"/><Relationship Id="rId3" Type="http://schemas.openxmlformats.org/officeDocument/2006/relationships/slide" Target="slides/slid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65844A0-EA00-43B8-8512-8E5315C87F6C}" type="doc">
      <dgm:prSet loTypeId="urn:microsoft.com/office/officeart/2008/layout/AlternatingHexagons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A5C0B57-1A94-411C-96FD-B08CD697FF4B}">
      <dgm:prSet phldrT="[Текст]" custT="1"/>
      <dgm:spPr>
        <a:solidFill>
          <a:srgbClr val="FFFF00"/>
        </a:solidFill>
      </dgm:spPr>
      <dgm:t>
        <a:bodyPr/>
        <a:lstStyle/>
        <a:p>
          <a:r>
            <a:rPr lang="ru-RU" sz="1400" b="1" dirty="0" err="1">
              <a:solidFill>
                <a:schemeClr val="tx1"/>
              </a:solidFill>
            </a:rPr>
            <a:t>переста-новок</a:t>
          </a:r>
          <a:endParaRPr lang="ru-RU" sz="1400" b="1" dirty="0">
            <a:solidFill>
              <a:schemeClr val="tx1"/>
            </a:solidFill>
          </a:endParaRPr>
        </a:p>
      </dgm:t>
    </dgm:pt>
    <dgm:pt modelId="{C8CEA4A7-2093-448F-ABF5-83697413053F}" type="parTrans" cxnId="{7A46C30D-FA34-4242-A594-DD54F737F78F}">
      <dgm:prSet/>
      <dgm:spPr/>
      <dgm:t>
        <a:bodyPr/>
        <a:lstStyle/>
        <a:p>
          <a:endParaRPr lang="ru-RU"/>
        </a:p>
      </dgm:t>
    </dgm:pt>
    <dgm:pt modelId="{C8CC3048-4D4C-4A99-A75F-4A039AC64A9F}" type="sibTrans" cxnId="{7A46C30D-FA34-4242-A594-DD54F737F78F}">
      <dgm:prSet custT="1"/>
      <dgm:spPr>
        <a:solidFill>
          <a:srgbClr val="FFC000"/>
        </a:solidFill>
      </dgm:spPr>
      <dgm:t>
        <a:bodyPr/>
        <a:lstStyle/>
        <a:p>
          <a:r>
            <a:rPr lang="ru-RU" sz="1600" b="1" dirty="0">
              <a:solidFill>
                <a:schemeClr val="tx1"/>
              </a:solidFill>
            </a:rPr>
            <a:t>пропусков</a:t>
          </a:r>
        </a:p>
      </dgm:t>
    </dgm:pt>
    <dgm:pt modelId="{8DA0A080-AB24-454D-802F-286F38BC8BFD}">
      <dgm:prSet phldrT="[Текст]" custT="1"/>
      <dgm:spPr/>
      <dgm:t>
        <a:bodyPr/>
        <a:lstStyle/>
        <a:p>
          <a:r>
            <a:rPr lang="ru-RU" sz="2800" b="1" dirty="0"/>
            <a:t>БЕЗ</a:t>
          </a:r>
        </a:p>
      </dgm:t>
    </dgm:pt>
    <dgm:pt modelId="{B3BF28DF-5516-4229-95DD-755D837F6636}" type="parTrans" cxnId="{0546C275-1CDB-49BF-B69B-59806B69F279}">
      <dgm:prSet/>
      <dgm:spPr/>
      <dgm:t>
        <a:bodyPr/>
        <a:lstStyle/>
        <a:p>
          <a:endParaRPr lang="ru-RU"/>
        </a:p>
      </dgm:t>
    </dgm:pt>
    <dgm:pt modelId="{2DC64560-BA12-4482-AFD4-B466A2C89C8E}" type="sibTrans" cxnId="{0546C275-1CDB-49BF-B69B-59806B69F279}">
      <dgm:prSet/>
      <dgm:spPr>
        <a:solidFill>
          <a:srgbClr val="A0D565"/>
        </a:solidFill>
      </dgm:spPr>
      <dgm:t>
        <a:bodyPr/>
        <a:lstStyle/>
        <a:p>
          <a:r>
            <a:rPr lang="ru-RU" b="1" dirty="0">
              <a:solidFill>
                <a:schemeClr val="tx1"/>
              </a:solidFill>
            </a:rPr>
            <a:t>повторов</a:t>
          </a:r>
        </a:p>
      </dgm:t>
    </dgm:pt>
    <dgm:pt modelId="{B0A23F0E-2434-4565-9BE7-08F220682EAE}">
      <dgm:prSet phldrT="[Текст]" custT="1"/>
      <dgm:spPr/>
      <dgm:t>
        <a:bodyPr/>
        <a:lstStyle/>
        <a:p>
          <a:pPr algn="r"/>
          <a:r>
            <a:rPr lang="ru-RU" sz="3600" b="1" dirty="0">
              <a:latin typeface="Times New Roman" pitchFamily="18" charset="0"/>
              <a:cs typeface="Times New Roman" pitchFamily="18" charset="0"/>
            </a:rPr>
            <a:t>ЧТЕНИЕ</a:t>
          </a:r>
          <a:r>
            <a:rPr lang="ru-RU" sz="2800" b="1" dirty="0">
              <a:latin typeface="Times New Roman" pitchFamily="18" charset="0"/>
              <a:cs typeface="Times New Roman" pitchFamily="18" charset="0"/>
            </a:rPr>
            <a:t>  </a:t>
          </a:r>
        </a:p>
      </dgm:t>
    </dgm:pt>
    <dgm:pt modelId="{F97E2906-8AD8-4A38-AC5A-60A5719B4FF7}" type="parTrans" cxnId="{4FDC3CD3-9CAC-45B8-9CC5-C2B1CA02E761}">
      <dgm:prSet/>
      <dgm:spPr/>
      <dgm:t>
        <a:bodyPr/>
        <a:lstStyle/>
        <a:p>
          <a:endParaRPr lang="ru-RU"/>
        </a:p>
      </dgm:t>
    </dgm:pt>
    <dgm:pt modelId="{F00CA9C8-17F3-484E-8481-4857B09F55AE}" type="sibTrans" cxnId="{4FDC3CD3-9CAC-45B8-9CC5-C2B1CA02E761}">
      <dgm:prSet/>
      <dgm:spPr/>
      <dgm:t>
        <a:bodyPr/>
        <a:lstStyle/>
        <a:p>
          <a:endParaRPr lang="ru-RU"/>
        </a:p>
      </dgm:t>
    </dgm:pt>
    <dgm:pt modelId="{2748D9DE-1D06-4A81-9B51-AAACE964FCA8}">
      <dgm:prSet phldrT="[Текст]" custT="1"/>
      <dgm:spPr>
        <a:solidFill>
          <a:srgbClr val="9A57CD"/>
        </a:solidFill>
      </dgm:spPr>
      <dgm:t>
        <a:bodyPr/>
        <a:lstStyle/>
        <a:p>
          <a:r>
            <a:rPr lang="ru-RU" sz="1700" b="1" dirty="0">
              <a:solidFill>
                <a:schemeClr val="tx1"/>
              </a:solidFill>
            </a:rPr>
            <a:t>ошибок </a:t>
          </a:r>
        </a:p>
        <a:p>
          <a:r>
            <a:rPr lang="ru-RU" sz="1700" b="1" dirty="0">
              <a:solidFill>
                <a:schemeClr val="tx1"/>
              </a:solidFill>
            </a:rPr>
            <a:t>в ударении  </a:t>
          </a:r>
          <a:endParaRPr lang="ru-RU" sz="1700" b="1" baseline="30000" dirty="0">
            <a:solidFill>
              <a:schemeClr val="tx1"/>
            </a:solidFill>
          </a:endParaRPr>
        </a:p>
      </dgm:t>
    </dgm:pt>
    <dgm:pt modelId="{02675342-A0C3-4CEB-AE24-E8B4A47A3AAF}" type="parTrans" cxnId="{C3DDA71A-9C55-4E76-8E3B-D78DE556DA8A}">
      <dgm:prSet/>
      <dgm:spPr/>
      <dgm:t>
        <a:bodyPr/>
        <a:lstStyle/>
        <a:p>
          <a:endParaRPr lang="ru-RU"/>
        </a:p>
      </dgm:t>
    </dgm:pt>
    <dgm:pt modelId="{69FD3A9B-587E-4EEA-BD4F-63B5B399D476}" type="sibTrans" cxnId="{C3DDA71A-9C55-4E76-8E3B-D78DE556DA8A}">
      <dgm:prSet custT="1"/>
      <dgm:spPr>
        <a:solidFill>
          <a:srgbClr val="3399FF"/>
        </a:solidFill>
      </dgm:spPr>
      <dgm:t>
        <a:bodyPr/>
        <a:lstStyle/>
        <a:p>
          <a:pPr algn="l"/>
          <a:r>
            <a:rPr lang="ru-RU" sz="2000" b="1" dirty="0">
              <a:solidFill>
                <a:schemeClr val="tx1"/>
              </a:solidFill>
            </a:rPr>
            <a:t>ошибок в</a:t>
          </a:r>
          <a:r>
            <a:rPr lang="ru-RU" sz="1800" dirty="0"/>
            <a:t> </a:t>
          </a:r>
        </a:p>
      </dgm:t>
    </dgm:pt>
    <dgm:pt modelId="{2D4841E2-9FEF-4128-9B79-634B47DD93C4}" type="pres">
      <dgm:prSet presAssocID="{465844A0-EA00-43B8-8512-8E5315C87F6C}" presName="Name0" presStyleCnt="0">
        <dgm:presLayoutVars>
          <dgm:chMax/>
          <dgm:chPref/>
          <dgm:dir/>
          <dgm:animLvl val="lvl"/>
        </dgm:presLayoutVars>
      </dgm:prSet>
      <dgm:spPr/>
    </dgm:pt>
    <dgm:pt modelId="{B2A2724E-82B6-4F32-B69F-B8C0BDA9C6BA}" type="pres">
      <dgm:prSet presAssocID="{3A5C0B57-1A94-411C-96FD-B08CD697FF4B}" presName="composite" presStyleCnt="0"/>
      <dgm:spPr/>
    </dgm:pt>
    <dgm:pt modelId="{F0F954BE-4DDB-4E81-8B70-22D3C3492CA6}" type="pres">
      <dgm:prSet presAssocID="{3A5C0B57-1A94-411C-96FD-B08CD697FF4B}" presName="Parent1" presStyleLbl="node1" presStyleIdx="0" presStyleCnt="6" custLinFactNeighborX="24414" custLinFactNeighborY="1043">
        <dgm:presLayoutVars>
          <dgm:chMax val="1"/>
          <dgm:chPref val="1"/>
          <dgm:bulletEnabled val="1"/>
        </dgm:presLayoutVars>
      </dgm:prSet>
      <dgm:spPr/>
    </dgm:pt>
    <dgm:pt modelId="{84C5C04A-82FB-42BC-8629-3008891FD74D}" type="pres">
      <dgm:prSet presAssocID="{3A5C0B57-1A94-411C-96FD-B08CD697FF4B}" presName="Childtext1" presStyleLbl="revTx" presStyleIdx="0" presStyleCnt="3">
        <dgm:presLayoutVars>
          <dgm:chMax val="0"/>
          <dgm:chPref val="0"/>
          <dgm:bulletEnabled val="1"/>
        </dgm:presLayoutVars>
      </dgm:prSet>
      <dgm:spPr/>
    </dgm:pt>
    <dgm:pt modelId="{ED2151A5-5083-4C51-B79D-C3C26237C2F0}" type="pres">
      <dgm:prSet presAssocID="{3A5C0B57-1A94-411C-96FD-B08CD697FF4B}" presName="BalanceSpacing" presStyleCnt="0"/>
      <dgm:spPr/>
    </dgm:pt>
    <dgm:pt modelId="{50DD6878-6186-4229-85A2-BD2FE2A1FC12}" type="pres">
      <dgm:prSet presAssocID="{3A5C0B57-1A94-411C-96FD-B08CD697FF4B}" presName="BalanceSpacing1" presStyleCnt="0"/>
      <dgm:spPr/>
    </dgm:pt>
    <dgm:pt modelId="{4B11CBD7-3331-4935-AA23-B72BD88345AC}" type="pres">
      <dgm:prSet presAssocID="{C8CC3048-4D4C-4A99-A75F-4A039AC64A9F}" presName="Accent1Text" presStyleLbl="node1" presStyleIdx="1" presStyleCnt="6" custLinFactNeighborX="28025" custLinFactNeighborY="1043"/>
      <dgm:spPr/>
    </dgm:pt>
    <dgm:pt modelId="{00474708-F259-46BC-8F31-B2300341E478}" type="pres">
      <dgm:prSet presAssocID="{C8CC3048-4D4C-4A99-A75F-4A039AC64A9F}" presName="spaceBetweenRectangles" presStyleCnt="0"/>
      <dgm:spPr/>
    </dgm:pt>
    <dgm:pt modelId="{7D48DAE2-EC3D-4333-8E9D-C31B440C7B43}" type="pres">
      <dgm:prSet presAssocID="{8DA0A080-AB24-454D-802F-286F38BC8BFD}" presName="composite" presStyleCnt="0"/>
      <dgm:spPr/>
    </dgm:pt>
    <dgm:pt modelId="{7A8387CE-8D50-4875-8D4E-5A1B021A7A37}" type="pres">
      <dgm:prSet presAssocID="{8DA0A080-AB24-454D-802F-286F38BC8BFD}" presName="Parent1" presStyleLbl="node1" presStyleIdx="2" presStyleCnt="6" custLinFactNeighborX="4557" custLinFactNeighborY="-2969">
        <dgm:presLayoutVars>
          <dgm:chMax val="1"/>
          <dgm:chPref val="1"/>
          <dgm:bulletEnabled val="1"/>
        </dgm:presLayoutVars>
      </dgm:prSet>
      <dgm:spPr/>
    </dgm:pt>
    <dgm:pt modelId="{0648AE65-7814-4F95-9069-29CCCF9F0B81}" type="pres">
      <dgm:prSet presAssocID="{8DA0A080-AB24-454D-802F-286F38BC8BFD}" presName="Childtext1" presStyleLbl="revTx" presStyleIdx="1" presStyleCnt="3" custScaleX="162852" custLinFactNeighborX="-43826" custLinFactNeighborY="-12671">
        <dgm:presLayoutVars>
          <dgm:chMax val="0"/>
          <dgm:chPref val="0"/>
          <dgm:bulletEnabled val="1"/>
        </dgm:presLayoutVars>
      </dgm:prSet>
      <dgm:spPr/>
    </dgm:pt>
    <dgm:pt modelId="{A24CEC1F-129E-45B5-85DE-B1811CC2967B}" type="pres">
      <dgm:prSet presAssocID="{8DA0A080-AB24-454D-802F-286F38BC8BFD}" presName="BalanceSpacing" presStyleCnt="0"/>
      <dgm:spPr/>
    </dgm:pt>
    <dgm:pt modelId="{487A1218-C52A-4F22-9D87-1BCCFBC43785}" type="pres">
      <dgm:prSet presAssocID="{8DA0A080-AB24-454D-802F-286F38BC8BFD}" presName="BalanceSpacing1" presStyleCnt="0"/>
      <dgm:spPr/>
    </dgm:pt>
    <dgm:pt modelId="{693612F9-87F3-42D3-8611-5D7E9E3A1136}" type="pres">
      <dgm:prSet presAssocID="{2DC64560-BA12-4482-AFD4-B466A2C89C8E}" presName="Accent1Text" presStyleLbl="node1" presStyleIdx="3" presStyleCnt="6" custScaleY="93953" custLinFactNeighborX="1752" custLinFactNeighborY="-4882"/>
      <dgm:spPr/>
    </dgm:pt>
    <dgm:pt modelId="{08BB4D1C-CF0C-42A0-A625-7A28777D5A98}" type="pres">
      <dgm:prSet presAssocID="{2DC64560-BA12-4482-AFD4-B466A2C89C8E}" presName="spaceBetweenRectangles" presStyleCnt="0"/>
      <dgm:spPr/>
    </dgm:pt>
    <dgm:pt modelId="{2CA4D846-BE8B-433C-82E0-80B6534F5942}" type="pres">
      <dgm:prSet presAssocID="{2748D9DE-1D06-4A81-9B51-AAACE964FCA8}" presName="composite" presStyleCnt="0"/>
      <dgm:spPr/>
    </dgm:pt>
    <dgm:pt modelId="{BE95BEE9-F9DC-4918-AC6D-7C30E9161B24}" type="pres">
      <dgm:prSet presAssocID="{2748D9DE-1D06-4A81-9B51-AAACE964FCA8}" presName="Parent1" presStyleLbl="node1" presStyleIdx="4" presStyleCnt="6" custScaleX="110108" custScaleY="103374" custLinFactNeighborX="31072" custLinFactNeighborY="-9213">
        <dgm:presLayoutVars>
          <dgm:chMax val="1"/>
          <dgm:chPref val="1"/>
          <dgm:bulletEnabled val="1"/>
        </dgm:presLayoutVars>
      </dgm:prSet>
      <dgm:spPr/>
    </dgm:pt>
    <dgm:pt modelId="{0D1DB3AD-A54F-4F28-B6F1-AF99A121780C}" type="pres">
      <dgm:prSet presAssocID="{2748D9DE-1D06-4A81-9B51-AAACE964FCA8}" presName="Childtext1" presStyleLbl="revTx" presStyleIdx="2" presStyleCnt="3">
        <dgm:presLayoutVars>
          <dgm:chMax val="0"/>
          <dgm:chPref val="0"/>
          <dgm:bulletEnabled val="1"/>
        </dgm:presLayoutVars>
      </dgm:prSet>
      <dgm:spPr/>
    </dgm:pt>
    <dgm:pt modelId="{FD82B44D-C74E-4DBC-B024-99CAB2512200}" type="pres">
      <dgm:prSet presAssocID="{2748D9DE-1D06-4A81-9B51-AAACE964FCA8}" presName="BalanceSpacing" presStyleCnt="0"/>
      <dgm:spPr/>
    </dgm:pt>
    <dgm:pt modelId="{ECCB1772-01FD-497D-BDDD-BEF1CF6FEFCD}" type="pres">
      <dgm:prSet presAssocID="{2748D9DE-1D06-4A81-9B51-AAACE964FCA8}" presName="BalanceSpacing1" presStyleCnt="0"/>
      <dgm:spPr/>
    </dgm:pt>
    <dgm:pt modelId="{8A8ED2D7-EEDF-4EF9-9405-ED1CCD1E433C}" type="pres">
      <dgm:prSet presAssocID="{69FD3A9B-587E-4EEA-BD4F-63B5B399D476}" presName="Accent1Text" presStyleLbl="node1" presStyleIdx="5" presStyleCnt="6" custScaleX="107255" custLinFactNeighborX="24932" custLinFactNeighborY="-8086"/>
      <dgm:spPr/>
    </dgm:pt>
  </dgm:ptLst>
  <dgm:cxnLst>
    <dgm:cxn modelId="{7A46C30D-FA34-4242-A594-DD54F737F78F}" srcId="{465844A0-EA00-43B8-8512-8E5315C87F6C}" destId="{3A5C0B57-1A94-411C-96FD-B08CD697FF4B}" srcOrd="0" destOrd="0" parTransId="{C8CEA4A7-2093-448F-ABF5-83697413053F}" sibTransId="{C8CC3048-4D4C-4A99-A75F-4A039AC64A9F}"/>
    <dgm:cxn modelId="{C3DDA71A-9C55-4E76-8E3B-D78DE556DA8A}" srcId="{465844A0-EA00-43B8-8512-8E5315C87F6C}" destId="{2748D9DE-1D06-4A81-9B51-AAACE964FCA8}" srcOrd="2" destOrd="0" parTransId="{02675342-A0C3-4CEB-AE24-E8B4A47A3AAF}" sibTransId="{69FD3A9B-587E-4EEA-BD4F-63B5B399D476}"/>
    <dgm:cxn modelId="{45E8E92B-AEF4-4537-913D-DF3B7DC32FB2}" type="presOf" srcId="{B0A23F0E-2434-4565-9BE7-08F220682EAE}" destId="{0648AE65-7814-4F95-9069-29CCCF9F0B81}" srcOrd="0" destOrd="0" presId="urn:microsoft.com/office/officeart/2008/layout/AlternatingHexagons"/>
    <dgm:cxn modelId="{B8C6F45B-EAA1-4397-BC88-60BD59CF04B2}" type="presOf" srcId="{C8CC3048-4D4C-4A99-A75F-4A039AC64A9F}" destId="{4B11CBD7-3331-4935-AA23-B72BD88345AC}" srcOrd="0" destOrd="0" presId="urn:microsoft.com/office/officeart/2008/layout/AlternatingHexagons"/>
    <dgm:cxn modelId="{B71F1846-D621-47DA-A44A-49BDB8D630DB}" type="presOf" srcId="{69FD3A9B-587E-4EEA-BD4F-63B5B399D476}" destId="{8A8ED2D7-EEDF-4EF9-9405-ED1CCD1E433C}" srcOrd="0" destOrd="0" presId="urn:microsoft.com/office/officeart/2008/layout/AlternatingHexagons"/>
    <dgm:cxn modelId="{2995EE6A-9302-44A2-9A71-C6F30FC23D1A}" type="presOf" srcId="{8DA0A080-AB24-454D-802F-286F38BC8BFD}" destId="{7A8387CE-8D50-4875-8D4E-5A1B021A7A37}" srcOrd="0" destOrd="0" presId="urn:microsoft.com/office/officeart/2008/layout/AlternatingHexagons"/>
    <dgm:cxn modelId="{0546C275-1CDB-49BF-B69B-59806B69F279}" srcId="{465844A0-EA00-43B8-8512-8E5315C87F6C}" destId="{8DA0A080-AB24-454D-802F-286F38BC8BFD}" srcOrd="1" destOrd="0" parTransId="{B3BF28DF-5516-4229-95DD-755D837F6636}" sibTransId="{2DC64560-BA12-4482-AFD4-B466A2C89C8E}"/>
    <dgm:cxn modelId="{17505B56-A2DA-4B0B-9E11-571ADE364208}" type="presOf" srcId="{3A5C0B57-1A94-411C-96FD-B08CD697FF4B}" destId="{F0F954BE-4DDB-4E81-8B70-22D3C3492CA6}" srcOrd="0" destOrd="0" presId="urn:microsoft.com/office/officeart/2008/layout/AlternatingHexagons"/>
    <dgm:cxn modelId="{BE33F778-14EF-45FF-9896-6F2ECF689EF0}" type="presOf" srcId="{2748D9DE-1D06-4A81-9B51-AAACE964FCA8}" destId="{BE95BEE9-F9DC-4918-AC6D-7C30E9161B24}" srcOrd="0" destOrd="0" presId="urn:microsoft.com/office/officeart/2008/layout/AlternatingHexagons"/>
    <dgm:cxn modelId="{5663C380-546C-4A0E-8ABB-35F8F98EF315}" type="presOf" srcId="{465844A0-EA00-43B8-8512-8E5315C87F6C}" destId="{2D4841E2-9FEF-4128-9B79-634B47DD93C4}" srcOrd="0" destOrd="0" presId="urn:microsoft.com/office/officeart/2008/layout/AlternatingHexagons"/>
    <dgm:cxn modelId="{4FDC3CD3-9CAC-45B8-9CC5-C2B1CA02E761}" srcId="{8DA0A080-AB24-454D-802F-286F38BC8BFD}" destId="{B0A23F0E-2434-4565-9BE7-08F220682EAE}" srcOrd="0" destOrd="0" parTransId="{F97E2906-8AD8-4A38-AC5A-60A5719B4FF7}" sibTransId="{F00CA9C8-17F3-484E-8481-4857B09F55AE}"/>
    <dgm:cxn modelId="{D7F335FC-668A-45AE-AC12-7F2C3990511E}" type="presOf" srcId="{2DC64560-BA12-4482-AFD4-B466A2C89C8E}" destId="{693612F9-87F3-42D3-8611-5D7E9E3A1136}" srcOrd="0" destOrd="0" presId="urn:microsoft.com/office/officeart/2008/layout/AlternatingHexagons"/>
    <dgm:cxn modelId="{96387483-CEC2-4875-A9A8-E55279A80EEC}" type="presParOf" srcId="{2D4841E2-9FEF-4128-9B79-634B47DD93C4}" destId="{B2A2724E-82B6-4F32-B69F-B8C0BDA9C6BA}" srcOrd="0" destOrd="0" presId="urn:microsoft.com/office/officeart/2008/layout/AlternatingHexagons"/>
    <dgm:cxn modelId="{A12A11E0-8475-432C-9DBB-F66E5201A4D4}" type="presParOf" srcId="{B2A2724E-82B6-4F32-B69F-B8C0BDA9C6BA}" destId="{F0F954BE-4DDB-4E81-8B70-22D3C3492CA6}" srcOrd="0" destOrd="0" presId="urn:microsoft.com/office/officeart/2008/layout/AlternatingHexagons"/>
    <dgm:cxn modelId="{724DD820-B12F-41E0-885F-521D23D07032}" type="presParOf" srcId="{B2A2724E-82B6-4F32-B69F-B8C0BDA9C6BA}" destId="{84C5C04A-82FB-42BC-8629-3008891FD74D}" srcOrd="1" destOrd="0" presId="urn:microsoft.com/office/officeart/2008/layout/AlternatingHexagons"/>
    <dgm:cxn modelId="{711226DE-45E1-4E27-AFD2-069CFA1FE916}" type="presParOf" srcId="{B2A2724E-82B6-4F32-B69F-B8C0BDA9C6BA}" destId="{ED2151A5-5083-4C51-B79D-C3C26237C2F0}" srcOrd="2" destOrd="0" presId="urn:microsoft.com/office/officeart/2008/layout/AlternatingHexagons"/>
    <dgm:cxn modelId="{531CCE97-E2C5-409D-B7CA-CA099C4E6660}" type="presParOf" srcId="{B2A2724E-82B6-4F32-B69F-B8C0BDA9C6BA}" destId="{50DD6878-6186-4229-85A2-BD2FE2A1FC12}" srcOrd="3" destOrd="0" presId="urn:microsoft.com/office/officeart/2008/layout/AlternatingHexagons"/>
    <dgm:cxn modelId="{09E1046A-B1EB-411A-890C-01E2A03E83D1}" type="presParOf" srcId="{B2A2724E-82B6-4F32-B69F-B8C0BDA9C6BA}" destId="{4B11CBD7-3331-4935-AA23-B72BD88345AC}" srcOrd="4" destOrd="0" presId="urn:microsoft.com/office/officeart/2008/layout/AlternatingHexagons"/>
    <dgm:cxn modelId="{0DFF8B09-CBF2-4798-BF2C-BDDF287BD5AE}" type="presParOf" srcId="{2D4841E2-9FEF-4128-9B79-634B47DD93C4}" destId="{00474708-F259-46BC-8F31-B2300341E478}" srcOrd="1" destOrd="0" presId="urn:microsoft.com/office/officeart/2008/layout/AlternatingHexagons"/>
    <dgm:cxn modelId="{72A5F3AC-7115-4578-8B2C-A48B10F590AD}" type="presParOf" srcId="{2D4841E2-9FEF-4128-9B79-634B47DD93C4}" destId="{7D48DAE2-EC3D-4333-8E9D-C31B440C7B43}" srcOrd="2" destOrd="0" presId="urn:microsoft.com/office/officeart/2008/layout/AlternatingHexagons"/>
    <dgm:cxn modelId="{A5F45104-5EFF-4AC3-86CF-5CD25F1B95A8}" type="presParOf" srcId="{7D48DAE2-EC3D-4333-8E9D-C31B440C7B43}" destId="{7A8387CE-8D50-4875-8D4E-5A1B021A7A37}" srcOrd="0" destOrd="0" presId="urn:microsoft.com/office/officeart/2008/layout/AlternatingHexagons"/>
    <dgm:cxn modelId="{2269C3B2-E0FF-44B5-90BB-7396D52FA4CC}" type="presParOf" srcId="{7D48DAE2-EC3D-4333-8E9D-C31B440C7B43}" destId="{0648AE65-7814-4F95-9069-29CCCF9F0B81}" srcOrd="1" destOrd="0" presId="urn:microsoft.com/office/officeart/2008/layout/AlternatingHexagons"/>
    <dgm:cxn modelId="{FFE79CAD-8D70-4C4F-AE95-0CF2970B49BC}" type="presParOf" srcId="{7D48DAE2-EC3D-4333-8E9D-C31B440C7B43}" destId="{A24CEC1F-129E-45B5-85DE-B1811CC2967B}" srcOrd="2" destOrd="0" presId="urn:microsoft.com/office/officeart/2008/layout/AlternatingHexagons"/>
    <dgm:cxn modelId="{61DAAFA3-016A-400A-914C-94D85F808AA7}" type="presParOf" srcId="{7D48DAE2-EC3D-4333-8E9D-C31B440C7B43}" destId="{487A1218-C52A-4F22-9D87-1BCCFBC43785}" srcOrd="3" destOrd="0" presId="urn:microsoft.com/office/officeart/2008/layout/AlternatingHexagons"/>
    <dgm:cxn modelId="{4CE22C3D-7886-4EEA-8D7A-B86216463374}" type="presParOf" srcId="{7D48DAE2-EC3D-4333-8E9D-C31B440C7B43}" destId="{693612F9-87F3-42D3-8611-5D7E9E3A1136}" srcOrd="4" destOrd="0" presId="urn:microsoft.com/office/officeart/2008/layout/AlternatingHexagons"/>
    <dgm:cxn modelId="{D5BFCD03-385B-4367-BCD1-49D812936A46}" type="presParOf" srcId="{2D4841E2-9FEF-4128-9B79-634B47DD93C4}" destId="{08BB4D1C-CF0C-42A0-A625-7A28777D5A98}" srcOrd="3" destOrd="0" presId="urn:microsoft.com/office/officeart/2008/layout/AlternatingHexagons"/>
    <dgm:cxn modelId="{E4F2A736-7EC6-48F0-8C3E-02D5A15E7A59}" type="presParOf" srcId="{2D4841E2-9FEF-4128-9B79-634B47DD93C4}" destId="{2CA4D846-BE8B-433C-82E0-80B6534F5942}" srcOrd="4" destOrd="0" presId="urn:microsoft.com/office/officeart/2008/layout/AlternatingHexagons"/>
    <dgm:cxn modelId="{91B86C91-2D70-49BC-A183-6CAA68D4F105}" type="presParOf" srcId="{2CA4D846-BE8B-433C-82E0-80B6534F5942}" destId="{BE95BEE9-F9DC-4918-AC6D-7C30E9161B24}" srcOrd="0" destOrd="0" presId="urn:microsoft.com/office/officeart/2008/layout/AlternatingHexagons"/>
    <dgm:cxn modelId="{EC36E7CB-903F-4E20-9712-57BC3FEE01FB}" type="presParOf" srcId="{2CA4D846-BE8B-433C-82E0-80B6534F5942}" destId="{0D1DB3AD-A54F-4F28-B6F1-AF99A121780C}" srcOrd="1" destOrd="0" presId="urn:microsoft.com/office/officeart/2008/layout/AlternatingHexagons"/>
    <dgm:cxn modelId="{50E3FE9B-F8F9-4C81-AB8D-3B6B2CDEFD37}" type="presParOf" srcId="{2CA4D846-BE8B-433C-82E0-80B6534F5942}" destId="{FD82B44D-C74E-4DBC-B024-99CAB2512200}" srcOrd="2" destOrd="0" presId="urn:microsoft.com/office/officeart/2008/layout/AlternatingHexagons"/>
    <dgm:cxn modelId="{EAF582DF-17D2-4ECF-8464-6F1EB18DCD93}" type="presParOf" srcId="{2CA4D846-BE8B-433C-82E0-80B6534F5942}" destId="{ECCB1772-01FD-497D-BDDD-BEF1CF6FEFCD}" srcOrd="3" destOrd="0" presId="urn:microsoft.com/office/officeart/2008/layout/AlternatingHexagons"/>
    <dgm:cxn modelId="{B9E624FE-6680-482F-8F97-BEE2F8416830}" type="presParOf" srcId="{2CA4D846-BE8B-433C-82E0-80B6534F5942}" destId="{8A8ED2D7-EEDF-4EF9-9405-ED1CCD1E433C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0F954BE-4DDB-4E81-8B70-22D3C3492CA6}">
      <dsp:nvSpPr>
        <dsp:cNvPr id="0" name=""/>
        <dsp:cNvSpPr/>
      </dsp:nvSpPr>
      <dsp:spPr>
        <a:xfrm rot="5400000">
          <a:off x="4853088" y="136050"/>
          <a:ext cx="1776408" cy="1545475"/>
        </a:xfrm>
        <a:prstGeom prst="hexagon">
          <a:avLst>
            <a:gd name="adj" fmla="val 25000"/>
            <a:gd name="vf" fmla="val 115470"/>
          </a:avLst>
        </a:prstGeom>
        <a:solidFill>
          <a:srgbClr val="FFFF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kern="1200" dirty="0" err="1">
              <a:solidFill>
                <a:schemeClr val="tx1"/>
              </a:solidFill>
            </a:rPr>
            <a:t>переста-новок</a:t>
          </a:r>
          <a:endParaRPr lang="ru-RU" sz="1400" b="1" kern="1200" dirty="0">
            <a:solidFill>
              <a:schemeClr val="tx1"/>
            </a:solidFill>
          </a:endParaRPr>
        </a:p>
      </dsp:txBody>
      <dsp:txXfrm rot="-5400000">
        <a:off x="5209391" y="297408"/>
        <a:ext cx="1063801" cy="1222760"/>
      </dsp:txXfrm>
    </dsp:sp>
    <dsp:sp modelId="{84C5C04A-82FB-42BC-8629-3008891FD74D}">
      <dsp:nvSpPr>
        <dsp:cNvPr id="0" name=""/>
        <dsp:cNvSpPr/>
      </dsp:nvSpPr>
      <dsp:spPr>
        <a:xfrm>
          <a:off x="6183615" y="357338"/>
          <a:ext cx="1982471" cy="10658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B11CBD7-3331-4935-AA23-B72BD88345AC}">
      <dsp:nvSpPr>
        <dsp:cNvPr id="0" name=""/>
        <dsp:cNvSpPr/>
      </dsp:nvSpPr>
      <dsp:spPr>
        <a:xfrm rot="5400000">
          <a:off x="3239782" y="136050"/>
          <a:ext cx="1776408" cy="1545475"/>
        </a:xfrm>
        <a:prstGeom prst="hexagon">
          <a:avLst>
            <a:gd name="adj" fmla="val 25000"/>
            <a:gd name="vf" fmla="val 115470"/>
          </a:avLst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b="1" kern="1200" dirty="0">
              <a:solidFill>
                <a:schemeClr val="tx1"/>
              </a:solidFill>
            </a:rPr>
            <a:t>пропусков</a:t>
          </a:r>
        </a:p>
      </dsp:txBody>
      <dsp:txXfrm rot="-5400000">
        <a:off x="3596085" y="297408"/>
        <a:ext cx="1063801" cy="1222760"/>
      </dsp:txXfrm>
    </dsp:sp>
    <dsp:sp modelId="{7A8387CE-8D50-4875-8D4E-5A1B021A7A37}">
      <dsp:nvSpPr>
        <dsp:cNvPr id="0" name=""/>
        <dsp:cNvSpPr/>
      </dsp:nvSpPr>
      <dsp:spPr>
        <a:xfrm rot="5400000">
          <a:off x="4009906" y="1572596"/>
          <a:ext cx="1776408" cy="1545475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800" b="1" kern="1200" dirty="0"/>
            <a:t>БЕЗ</a:t>
          </a:r>
        </a:p>
      </dsp:txBody>
      <dsp:txXfrm rot="-5400000">
        <a:off x="4366209" y="1733954"/>
        <a:ext cx="1063801" cy="1222760"/>
      </dsp:txXfrm>
    </dsp:sp>
    <dsp:sp modelId="{0648AE65-7814-4F95-9069-29CCCF9F0B81}">
      <dsp:nvSpPr>
        <dsp:cNvPr id="0" name=""/>
        <dsp:cNvSpPr/>
      </dsp:nvSpPr>
      <dsp:spPr>
        <a:xfrm>
          <a:off x="628748" y="1730100"/>
          <a:ext cx="3124349" cy="10658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600" b="1" kern="1200" dirty="0">
              <a:latin typeface="Times New Roman" pitchFamily="18" charset="0"/>
              <a:cs typeface="Times New Roman" pitchFamily="18" charset="0"/>
            </a:rPr>
            <a:t>ЧТЕНИЕ</a:t>
          </a:r>
          <a:r>
            <a:rPr lang="ru-RU" sz="2800" b="1" kern="1200" dirty="0">
              <a:latin typeface="Times New Roman" pitchFamily="18" charset="0"/>
              <a:cs typeface="Times New Roman" pitchFamily="18" charset="0"/>
            </a:rPr>
            <a:t>  </a:t>
          </a:r>
        </a:p>
      </dsp:txBody>
      <dsp:txXfrm>
        <a:off x="628748" y="1730100"/>
        <a:ext cx="3124349" cy="1065844"/>
      </dsp:txXfrm>
    </dsp:sp>
    <dsp:sp modelId="{693612F9-87F3-42D3-8611-5D7E9E3A1136}">
      <dsp:nvSpPr>
        <dsp:cNvPr id="0" name=""/>
        <dsp:cNvSpPr/>
      </dsp:nvSpPr>
      <dsp:spPr>
        <a:xfrm rot="5400000">
          <a:off x="5689379" y="1538614"/>
          <a:ext cx="1668988" cy="1545475"/>
        </a:xfrm>
        <a:prstGeom prst="hexagon">
          <a:avLst>
            <a:gd name="adj" fmla="val 25000"/>
            <a:gd name="vf" fmla="val 115470"/>
          </a:avLst>
        </a:prstGeom>
        <a:solidFill>
          <a:srgbClr val="A0D565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b="1" kern="1200" dirty="0">
              <a:solidFill>
                <a:schemeClr val="tx1"/>
              </a:solidFill>
            </a:rPr>
            <a:t>повторов</a:t>
          </a:r>
        </a:p>
      </dsp:txBody>
      <dsp:txXfrm rot="-5400000">
        <a:off x="5999183" y="1744730"/>
        <a:ext cx="1049379" cy="1133244"/>
      </dsp:txXfrm>
    </dsp:sp>
    <dsp:sp modelId="{BE95BEE9-F9DC-4918-AC6D-7C30E9161B24}">
      <dsp:nvSpPr>
        <dsp:cNvPr id="0" name=""/>
        <dsp:cNvSpPr/>
      </dsp:nvSpPr>
      <dsp:spPr>
        <a:xfrm rot="5400000">
          <a:off x="4926018" y="2921352"/>
          <a:ext cx="1836344" cy="1701691"/>
        </a:xfrm>
        <a:prstGeom prst="hexagon">
          <a:avLst>
            <a:gd name="adj" fmla="val 25000"/>
            <a:gd name="vf" fmla="val 115470"/>
          </a:avLst>
        </a:prstGeom>
        <a:solidFill>
          <a:srgbClr val="9A57CD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700" b="1" kern="1200" dirty="0">
              <a:solidFill>
                <a:schemeClr val="tx1"/>
              </a:solidFill>
            </a:rPr>
            <a:t>ошибок </a:t>
          </a:r>
        </a:p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700" b="1" kern="1200" dirty="0">
              <a:solidFill>
                <a:schemeClr val="tx1"/>
              </a:solidFill>
            </a:rPr>
            <a:t>в ударении  </a:t>
          </a:r>
          <a:endParaRPr lang="ru-RU" sz="1700" b="1" kern="1200" baseline="30000" dirty="0">
            <a:solidFill>
              <a:schemeClr val="tx1"/>
            </a:solidFill>
          </a:endParaRPr>
        </a:p>
      </dsp:txBody>
      <dsp:txXfrm rot="-5400000">
        <a:off x="5266561" y="3148862"/>
        <a:ext cx="1155257" cy="1246672"/>
      </dsp:txXfrm>
    </dsp:sp>
    <dsp:sp modelId="{0D1DB3AD-A54F-4F28-B6F1-AF99A121780C}">
      <dsp:nvSpPr>
        <dsp:cNvPr id="0" name=""/>
        <dsp:cNvSpPr/>
      </dsp:nvSpPr>
      <dsp:spPr>
        <a:xfrm>
          <a:off x="6183615" y="3402936"/>
          <a:ext cx="1982471" cy="10658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A8ED2D7-EEDF-4EF9-9405-ED1CCD1E433C}">
      <dsp:nvSpPr>
        <dsp:cNvPr id="0" name=""/>
        <dsp:cNvSpPr/>
      </dsp:nvSpPr>
      <dsp:spPr>
        <a:xfrm rot="5400000">
          <a:off x="3191980" y="2963419"/>
          <a:ext cx="1776408" cy="1657599"/>
        </a:xfrm>
        <a:prstGeom prst="hexagon">
          <a:avLst>
            <a:gd name="adj" fmla="val 25000"/>
            <a:gd name="vf" fmla="val 115470"/>
          </a:avLst>
        </a:prstGeom>
        <a:solidFill>
          <a:srgbClr val="3399FF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b="1" kern="1200" dirty="0">
              <a:solidFill>
                <a:schemeClr val="tx1"/>
              </a:solidFill>
            </a:rPr>
            <a:t>ошибок в</a:t>
          </a:r>
          <a:r>
            <a:rPr lang="ru-RU" sz="1800" kern="1200" dirty="0"/>
            <a:t> </a:t>
          </a:r>
        </a:p>
      </dsp:txBody>
      <dsp:txXfrm rot="-5400000">
        <a:off x="3518412" y="3190182"/>
        <a:ext cx="1123543" cy="120407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949F238-D086-44F5-893F-1CCC0704C9BF}" type="datetimeFigureOut">
              <a:rPr lang="ru-RU"/>
              <a:pPr>
                <a:defRPr/>
              </a:pPr>
              <a:t>27.04.2024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E77A74F-0F7D-4764-97D3-A451976D888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78701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A2D108-47F5-4EC9-9B7D-E61A2219B11C}" type="slidenum">
              <a:rPr lang="ru-RU" smtClean="0"/>
              <a:pPr/>
              <a:t>25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15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87084" y="69756"/>
            <a:ext cx="12017829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727200" y="3200400"/>
            <a:ext cx="85344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573F58C-8AB4-4B6E-9CCB-D77C8AD50E8F}" type="datetimeFigureOut">
              <a:rPr lang="ru-RU" smtClean="0"/>
              <a:pPr>
                <a:defRPr/>
              </a:pPr>
              <a:t>27.04.2024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5DF29DF6-3724-4C29-9870-D30DC2DA8CA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83909" y="1449304"/>
            <a:ext cx="12028716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83909" y="1396720"/>
            <a:ext cx="12028716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83909" y="2976649"/>
            <a:ext cx="12028716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09600" y="1505931"/>
            <a:ext cx="109728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1205955-EF2A-463C-9002-9141E44EE502}" type="datetimeFigureOut">
              <a:rPr lang="ru-RU" smtClean="0"/>
              <a:pPr>
                <a:defRPr/>
              </a:pPr>
              <a:t>27.04.2024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A5B13E-8BB6-46AD-A3DE-765D53D142E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42"/>
            <a:ext cx="2682240" cy="5851525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219200" y="274641"/>
            <a:ext cx="74168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E2D0785-FC55-4A2E-953C-5E1AF1ACFD5B}" type="datetimeFigureOut">
              <a:rPr lang="ru-RU" smtClean="0"/>
              <a:pPr>
                <a:defRPr/>
              </a:pPr>
              <a:t>27.04.2024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84D7D7-BCAD-45C3-93FD-524EFBD5E70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wipe dir="r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Титульный слайд">
    <p:bg>
      <p:bgPr>
        <a:gradFill>
          <a:gsLst>
            <a:gs pos="0">
              <a:schemeClr val="accent3">
                <a:lumMod val="60000"/>
                <a:lumOff val="40000"/>
              </a:schemeClr>
            </a:gs>
            <a:gs pos="100000">
              <a:schemeClr val="accent3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94">
            <a:extLst>
              <a:ext uri="{FF2B5EF4-FFF2-40B4-BE49-F238E27FC236}">
                <a16:creationId xmlns:a16="http://schemas.microsoft.com/office/drawing/2014/main" id="{DD50784A-8247-4CFA-B5AE-62C819356E14}"/>
              </a:ext>
            </a:extLst>
          </p:cNvPr>
          <p:cNvSpPr/>
          <p:nvPr userDrawn="1"/>
        </p:nvSpPr>
        <p:spPr>
          <a:xfrm rot="5400000">
            <a:off x="7804307" y="-95855"/>
            <a:ext cx="4290312" cy="4482023"/>
          </a:xfrm>
          <a:custGeom>
            <a:avLst/>
            <a:gdLst>
              <a:gd name="connsiteX0" fmla="*/ 0 w 4290312"/>
              <a:gd name="connsiteY0" fmla="*/ 4445166 h 4482022"/>
              <a:gd name="connsiteX1" fmla="*/ 0 w 4290312"/>
              <a:gd name="connsiteY1" fmla="*/ 0 h 4482022"/>
              <a:gd name="connsiteX2" fmla="*/ 4221879 w 4290312"/>
              <a:gd name="connsiteY2" fmla="*/ 0 h 4482022"/>
              <a:gd name="connsiteX3" fmla="*/ 4246895 w 4290312"/>
              <a:gd name="connsiteY3" fmla="*/ 140082 h 4482022"/>
              <a:gd name="connsiteX4" fmla="*/ 4290312 w 4290312"/>
              <a:gd name="connsiteY4" fmla="*/ 713926 h 4482022"/>
              <a:gd name="connsiteX5" fmla="*/ 522216 w 4290312"/>
              <a:gd name="connsiteY5" fmla="*/ 4482022 h 4482022"/>
              <a:gd name="connsiteX6" fmla="*/ 136950 w 4290312"/>
              <a:gd name="connsiteY6" fmla="*/ 4462568 h 44820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290312" h="4482022">
                <a:moveTo>
                  <a:pt x="0" y="4445166"/>
                </a:moveTo>
                <a:lnTo>
                  <a:pt x="0" y="0"/>
                </a:lnTo>
                <a:lnTo>
                  <a:pt x="4221879" y="0"/>
                </a:lnTo>
                <a:lnTo>
                  <a:pt x="4246895" y="140082"/>
                </a:lnTo>
                <a:cubicBezTo>
                  <a:pt x="4275485" y="327190"/>
                  <a:pt x="4290312" y="518826"/>
                  <a:pt x="4290312" y="713926"/>
                </a:cubicBezTo>
                <a:cubicBezTo>
                  <a:pt x="4290312" y="2794988"/>
                  <a:pt x="2603278" y="4482022"/>
                  <a:pt x="522216" y="4482022"/>
                </a:cubicBezTo>
                <a:cubicBezTo>
                  <a:pt x="392150" y="4482022"/>
                  <a:pt x="263623" y="4475432"/>
                  <a:pt x="136950" y="4462568"/>
                </a:cubicBezTo>
                <a:close/>
              </a:path>
            </a:pathLst>
          </a:custGeom>
          <a:gradFill flip="none" rotWithShape="1">
            <a:gsLst>
              <a:gs pos="0">
                <a:schemeClr val="accent1">
                  <a:alpha val="30000"/>
                </a:schemeClr>
              </a:gs>
              <a:gs pos="83000">
                <a:schemeClr val="accent3">
                  <a:alpha val="73000"/>
                </a:schemeClr>
              </a:gs>
            </a:gsLst>
            <a:lin ang="13800000" scaled="0"/>
            <a:tileRect/>
          </a:gradFill>
          <a:ln w="12700" cap="flat" cmpd="sng" algn="ctr">
            <a:noFill/>
            <a:prstDash val="solid"/>
            <a:miter lim="800000"/>
          </a:ln>
          <a:effectLst>
            <a:glow>
              <a:srgbClr val="FFFFFF"/>
            </a:glow>
            <a:outerShdw blurRad="1270000" sx="102000" sy="102000" algn="ctr" rotWithShape="0">
              <a:srgbClr val="367CFF">
                <a:alpha val="13000"/>
              </a:srgbClr>
            </a:outerShdw>
            <a:softEdge rad="0"/>
          </a:effectLst>
        </p:spPr>
        <p:txBody>
          <a:bodyPr rtlCol="0" anchor="ctr"/>
          <a:lstStyle/>
          <a:p>
            <a:pPr algn="ctr"/>
            <a:endParaRPr lang="ru-RU" sz="450" kern="0" dirty="0">
              <a:solidFill>
                <a:srgbClr val="FFFFFF"/>
              </a:solidFill>
              <a:latin typeface="Oswald Light" pitchFamily="2" charset="-52"/>
            </a:endParaRPr>
          </a:p>
        </p:txBody>
      </p:sp>
      <p:sp>
        <p:nvSpPr>
          <p:cNvPr id="12" name="Полилиния 34">
            <a:extLst>
              <a:ext uri="{FF2B5EF4-FFF2-40B4-BE49-F238E27FC236}">
                <a16:creationId xmlns:a16="http://schemas.microsoft.com/office/drawing/2014/main" id="{E168CA1A-1B07-4388-8AF5-C69136B3CD21}"/>
              </a:ext>
            </a:extLst>
          </p:cNvPr>
          <p:cNvSpPr/>
          <p:nvPr userDrawn="1"/>
        </p:nvSpPr>
        <p:spPr>
          <a:xfrm flipH="1">
            <a:off x="-1" y="2162941"/>
            <a:ext cx="4614553" cy="4698421"/>
          </a:xfrm>
          <a:custGeom>
            <a:avLst/>
            <a:gdLst>
              <a:gd name="connsiteX0" fmla="*/ 6248719 w 6248719"/>
              <a:gd name="connsiteY0" fmla="*/ 0 h 6362288"/>
              <a:gd name="connsiteX1" fmla="*/ 6248719 w 6248719"/>
              <a:gd name="connsiteY1" fmla="*/ 6362288 h 6362288"/>
              <a:gd name="connsiteX2" fmla="*/ 0 w 6248719"/>
              <a:gd name="connsiteY2" fmla="*/ 6362288 h 6362288"/>
              <a:gd name="connsiteX3" fmla="*/ 6037680 w 6248719"/>
              <a:gd name="connsiteY3" fmla="*/ 5337 h 6362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248719" h="6362288">
                <a:moveTo>
                  <a:pt x="6248719" y="0"/>
                </a:moveTo>
                <a:lnTo>
                  <a:pt x="6248719" y="6362288"/>
                </a:lnTo>
                <a:lnTo>
                  <a:pt x="0" y="6362288"/>
                </a:lnTo>
                <a:cubicBezTo>
                  <a:pt x="0" y="2956723"/>
                  <a:pt x="2674482" y="175818"/>
                  <a:pt x="6037680" y="5337"/>
                </a:cubicBezTo>
                <a:close/>
              </a:path>
            </a:pathLst>
          </a:custGeom>
          <a:gradFill flip="none" rotWithShape="1">
            <a:gsLst>
              <a:gs pos="0">
                <a:schemeClr val="accent1">
                  <a:alpha val="42000"/>
                </a:schemeClr>
              </a:gs>
              <a:gs pos="83000">
                <a:schemeClr val="accent3"/>
              </a:gs>
            </a:gsLst>
            <a:lin ang="13800000" scaled="0"/>
            <a:tileRect/>
          </a:gradFill>
          <a:ln w="12700" cap="flat" cmpd="sng" algn="ctr">
            <a:noFill/>
            <a:prstDash val="solid"/>
            <a:miter lim="800000"/>
          </a:ln>
          <a:effectLst>
            <a:glow>
              <a:srgbClr val="FFFFFF"/>
            </a:glow>
            <a:outerShdw blurRad="1270000" sx="102000" sy="102000" algn="ctr" rotWithShape="0">
              <a:srgbClr val="367CFF">
                <a:alpha val="13000"/>
              </a:srgbClr>
            </a:outerShdw>
            <a:softEdge rad="0"/>
          </a:effectLst>
        </p:spPr>
        <p:txBody>
          <a:bodyPr rtlCol="0" anchor="ctr"/>
          <a:lstStyle/>
          <a:p>
            <a:pPr algn="ctr"/>
            <a:endParaRPr lang="ru-RU" sz="450" kern="0" dirty="0">
              <a:solidFill>
                <a:srgbClr val="FFFFFF"/>
              </a:solidFill>
              <a:latin typeface="Oswald Light" pitchFamily="2" charset="-52"/>
            </a:endParaRP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9F36E499-E3F2-1B38-C3B5-5E3901F91093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-3368357" y="-1577499"/>
            <a:ext cx="10012999" cy="10012998"/>
          </a:xfrm>
          <a:prstGeom prst="ellipse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11330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2">
            <a:extLst>
              <a:ext uri="{FF2B5EF4-FFF2-40B4-BE49-F238E27FC236}">
                <a16:creationId xmlns:a16="http://schemas.microsoft.com/office/drawing/2014/main" id="{C9F3DF9A-CE02-4255-B548-04105BD12D05}"/>
              </a:ext>
            </a:extLst>
          </p:cNvPr>
          <p:cNvSpPr txBox="1">
            <a:spLocks/>
          </p:cNvSpPr>
          <p:nvPr userDrawn="1"/>
        </p:nvSpPr>
        <p:spPr>
          <a:xfrm>
            <a:off x="348005" y="6301368"/>
            <a:ext cx="3918857" cy="263149"/>
          </a:xfrm>
          <a:prstGeom prst="rect">
            <a:avLst/>
          </a:prstGeom>
        </p:spPr>
        <p:txBody>
          <a:bodyPr wrap="square">
            <a:sp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i="0" kern="1200">
                <a:solidFill>
                  <a:schemeClr val="tx1"/>
                </a:solidFill>
                <a:latin typeface="VTB Group Cond" panose="020B0506050504020204" pitchFamily="34" charset="0"/>
                <a:ea typeface="VTB Group Cond" panose="020B0506050504020204" pitchFamily="34" charset="0"/>
                <a:cs typeface="+mj-cs"/>
              </a:defRPr>
            </a:lvl1pPr>
          </a:lstStyle>
          <a:p>
            <a:pPr algn="l"/>
            <a:r>
              <a:rPr lang="en-US" sz="1200" b="0" dirty="0">
                <a:solidFill>
                  <a:schemeClr val="bg1">
                    <a:lumMod val="50000"/>
                  </a:schemeClr>
                </a:solidFill>
                <a:latin typeface="Oswald Light" pitchFamily="2" charset="-52"/>
                <a:ea typeface="VTB Group Cond Book" panose="020B0506050504020204" pitchFamily="34" charset="0"/>
              </a:rPr>
              <a:t>Digital IT pitch-deck PowerPoint bundle</a:t>
            </a:r>
            <a:endParaRPr lang="ru-RU" sz="1200" b="0" dirty="0">
              <a:solidFill>
                <a:schemeClr val="bg1">
                  <a:lumMod val="50000"/>
                </a:schemeClr>
              </a:solidFill>
              <a:latin typeface="Oswald Light" pitchFamily="2" charset="-52"/>
              <a:ea typeface="VTB Group Cond Book" panose="020B0506050504020204" pitchFamily="34" charset="0"/>
            </a:endParaRPr>
          </a:p>
        </p:txBody>
      </p:sp>
      <p:pic>
        <p:nvPicPr>
          <p:cNvPr id="8" name="Picture 2">
            <a:extLst>
              <a:ext uri="{FF2B5EF4-FFF2-40B4-BE49-F238E27FC236}">
                <a16:creationId xmlns:a16="http://schemas.microsoft.com/office/drawing/2014/main" id="{52BC11CD-18BC-40A5-9A7C-35E852AE3B2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909651" y="79882"/>
            <a:ext cx="1833168" cy="962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Заголовок 9">
            <a:extLst>
              <a:ext uri="{FF2B5EF4-FFF2-40B4-BE49-F238E27FC236}">
                <a16:creationId xmlns:a16="http://schemas.microsoft.com/office/drawing/2014/main" id="{6D9672F9-D3F0-49A0-A560-790BBA2016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9211" y="268786"/>
            <a:ext cx="10515600" cy="75405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13" name="Номер слайда 5">
            <a:extLst>
              <a:ext uri="{FF2B5EF4-FFF2-40B4-BE49-F238E27FC236}">
                <a16:creationId xmlns:a16="http://schemas.microsoft.com/office/drawing/2014/main" id="{C8463A09-EFBC-41F3-A46D-0A18C43E17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00797" y="6344690"/>
            <a:ext cx="2743200" cy="166199"/>
          </a:xfrm>
          <a:prstGeom prst="rect">
            <a:avLst/>
          </a:prstGeom>
        </p:spPr>
        <p:txBody>
          <a:bodyPr wrap="square">
            <a:spAutoFit/>
          </a:bodyPr>
          <a:lstStyle>
            <a:lvl1pPr algn="r">
              <a:defRPr lang="ru-RU" sz="1200" b="0" i="0" smtClean="0">
                <a:solidFill>
                  <a:schemeClr val="bg1">
                    <a:lumMod val="50000"/>
                  </a:schemeClr>
                </a:solidFill>
                <a:latin typeface="Oswald Light" pitchFamily="2" charset="-52"/>
                <a:ea typeface="VTB Group Cond Book" panose="020B0506050504020204" pitchFamily="34" charset="0"/>
                <a:cs typeface="+mj-cs"/>
              </a:defRPr>
            </a:lvl1pPr>
          </a:lstStyle>
          <a:p>
            <a:pPr>
              <a:lnSpc>
                <a:spcPct val="90000"/>
              </a:lnSpc>
              <a:spcBef>
                <a:spcPct val="0"/>
              </a:spcBef>
            </a:pPr>
            <a:fld id="{373AE3C4-C2A6-4DCD-9963-3D7F259FD580}" type="slidenum">
              <a:rPr lang="ru-RU" smtClean="0"/>
              <a:pPr>
                <a:lnSpc>
                  <a:spcPct val="90000"/>
                </a:lnSpc>
                <a:spcBef>
                  <a:spcPct val="0"/>
                </a:spcBef>
              </a:pPr>
              <a:t>‹#›</a:t>
            </a:fld>
            <a:endParaRPr lang="ru-RU" dirty="0"/>
          </a:p>
        </p:txBody>
      </p:sp>
      <p:sp>
        <p:nvSpPr>
          <p:cNvPr id="23" name="Рисунок 18">
            <a:extLst>
              <a:ext uri="{FF2B5EF4-FFF2-40B4-BE49-F238E27FC236}">
                <a16:creationId xmlns:a16="http://schemas.microsoft.com/office/drawing/2014/main" id="{0EE28773-79A8-4AB3-91D2-1F9A1FB5FC5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42913" y="2389238"/>
            <a:ext cx="1917975" cy="2453942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/>
          <a:lstStyle/>
          <a:p>
            <a:endParaRPr lang="ru-RU" dirty="0"/>
          </a:p>
        </p:txBody>
      </p:sp>
      <p:sp>
        <p:nvSpPr>
          <p:cNvPr id="24" name="Рисунок 18">
            <a:extLst>
              <a:ext uri="{FF2B5EF4-FFF2-40B4-BE49-F238E27FC236}">
                <a16:creationId xmlns:a16="http://schemas.microsoft.com/office/drawing/2014/main" id="{4C715CF0-7A52-4ABA-8699-CA2F04E82A15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124889" y="1187120"/>
            <a:ext cx="1836003" cy="1568636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/>
          <a:lstStyle/>
          <a:p>
            <a:endParaRPr lang="ru-RU" dirty="0"/>
          </a:p>
        </p:txBody>
      </p:sp>
      <p:sp>
        <p:nvSpPr>
          <p:cNvPr id="25" name="Рисунок 18">
            <a:extLst>
              <a:ext uri="{FF2B5EF4-FFF2-40B4-BE49-F238E27FC236}">
                <a16:creationId xmlns:a16="http://schemas.microsoft.com/office/drawing/2014/main" id="{94B18A68-98C1-4A6B-A32E-8FBD12F11E7D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124889" y="4154368"/>
            <a:ext cx="1836003" cy="1679451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/>
          <a:lstStyle/>
          <a:p>
            <a:endParaRPr lang="ru-RU" dirty="0"/>
          </a:p>
        </p:txBody>
      </p:sp>
      <p:sp>
        <p:nvSpPr>
          <p:cNvPr id="26" name="Рисунок 18">
            <a:extLst>
              <a:ext uri="{FF2B5EF4-FFF2-40B4-BE49-F238E27FC236}">
                <a16:creationId xmlns:a16="http://schemas.microsoft.com/office/drawing/2014/main" id="{122664B7-6C22-4693-A486-A386135C0ACD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9492455" y="2505555"/>
            <a:ext cx="2250364" cy="1846893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5632557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5120" userDrawn="1">
          <p15:clr>
            <a:srgbClr val="FBAE40"/>
          </p15:clr>
        </p15:guide>
        <p15:guide id="3" pos="372" userDrawn="1">
          <p15:clr>
            <a:srgbClr val="FBAE40"/>
          </p15:clr>
        </p15:guide>
        <p15:guide id="4" pos="9868" userDrawn="1">
          <p15:clr>
            <a:srgbClr val="FBAE40"/>
          </p15:clr>
        </p15:guide>
        <p15:guide id="5" orient="horz" pos="323" userDrawn="1">
          <p15:clr>
            <a:srgbClr val="FBAE40"/>
          </p15:clr>
        </p15:guide>
        <p15:guide id="6" orient="horz" pos="4065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Рисунок 2">
            <a:extLst>
              <a:ext uri="{FF2B5EF4-FFF2-40B4-BE49-F238E27FC236}">
                <a16:creationId xmlns:a16="http://schemas.microsoft.com/office/drawing/2014/main" id="{136B3A4F-4D8A-40B4-95C9-5200B96EE4B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5217" y="-522"/>
            <a:ext cx="12192000" cy="3606790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/>
          <a:lstStyle/>
          <a:p>
            <a:endParaRPr lang="ru-RU"/>
          </a:p>
        </p:txBody>
      </p:sp>
      <p:sp>
        <p:nvSpPr>
          <p:cNvPr id="7" name="Заголовок 2">
            <a:extLst>
              <a:ext uri="{FF2B5EF4-FFF2-40B4-BE49-F238E27FC236}">
                <a16:creationId xmlns:a16="http://schemas.microsoft.com/office/drawing/2014/main" id="{C9F3DF9A-CE02-4255-B548-04105BD12D05}"/>
              </a:ext>
            </a:extLst>
          </p:cNvPr>
          <p:cNvSpPr txBox="1">
            <a:spLocks/>
          </p:cNvSpPr>
          <p:nvPr userDrawn="1"/>
        </p:nvSpPr>
        <p:spPr>
          <a:xfrm>
            <a:off x="348006" y="6301367"/>
            <a:ext cx="3918857" cy="258532"/>
          </a:xfrm>
          <a:prstGeom prst="rect">
            <a:avLst/>
          </a:prstGeom>
        </p:spPr>
        <p:txBody>
          <a:bodyPr wrap="square">
            <a:sp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i="0" kern="1200">
                <a:solidFill>
                  <a:schemeClr val="tx1"/>
                </a:solidFill>
                <a:latin typeface="VTB Group Cond" panose="020B0506050504020204" pitchFamily="34" charset="0"/>
                <a:ea typeface="VTB Group Cond" panose="020B0506050504020204" pitchFamily="34" charset="0"/>
                <a:cs typeface="+mj-cs"/>
              </a:defRPr>
            </a:lvl1pPr>
          </a:lstStyle>
          <a:p>
            <a:pPr algn="l"/>
            <a:r>
              <a:rPr lang="en-US" sz="1200" b="0" dirty="0">
                <a:solidFill>
                  <a:schemeClr val="bg1">
                    <a:lumMod val="50000"/>
                  </a:schemeClr>
                </a:solidFill>
                <a:latin typeface="Oswald Light" pitchFamily="2" charset="-52"/>
                <a:ea typeface="VTB Group Cond Book" panose="020B0506050504020204" pitchFamily="34" charset="0"/>
              </a:rPr>
              <a:t>Digital IT pitch-deck PowerPoint bundle</a:t>
            </a:r>
            <a:endParaRPr lang="ru-RU" sz="1200" b="0" dirty="0">
              <a:solidFill>
                <a:schemeClr val="bg1">
                  <a:lumMod val="50000"/>
                </a:schemeClr>
              </a:solidFill>
              <a:latin typeface="Oswald Light" pitchFamily="2" charset="-52"/>
              <a:ea typeface="VTB Group Cond Book" panose="020B0506050504020204" pitchFamily="34" charset="0"/>
            </a:endParaRPr>
          </a:p>
        </p:txBody>
      </p:sp>
      <p:sp>
        <p:nvSpPr>
          <p:cNvPr id="13" name="Номер слайда 5">
            <a:extLst>
              <a:ext uri="{FF2B5EF4-FFF2-40B4-BE49-F238E27FC236}">
                <a16:creationId xmlns:a16="http://schemas.microsoft.com/office/drawing/2014/main" id="{C8463A09-EFBC-41F3-A46D-0A18C43E17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00797" y="6344692"/>
            <a:ext cx="2743200" cy="166199"/>
          </a:xfrm>
          <a:prstGeom prst="rect">
            <a:avLst/>
          </a:prstGeom>
        </p:spPr>
        <p:txBody>
          <a:bodyPr wrap="square">
            <a:spAutoFit/>
          </a:bodyPr>
          <a:lstStyle>
            <a:lvl1pPr algn="r">
              <a:defRPr lang="ru-RU" sz="1200" b="0" i="0" smtClean="0">
                <a:solidFill>
                  <a:schemeClr val="bg1">
                    <a:lumMod val="50000"/>
                  </a:schemeClr>
                </a:solidFill>
                <a:latin typeface="Oswald Light" pitchFamily="2" charset="-52"/>
                <a:ea typeface="VTB Group Cond Book" panose="020B0506050504020204" pitchFamily="34" charset="0"/>
                <a:cs typeface="+mj-cs"/>
              </a:defRPr>
            </a:lvl1pPr>
          </a:lstStyle>
          <a:p>
            <a:pPr>
              <a:lnSpc>
                <a:spcPct val="90000"/>
              </a:lnSpc>
              <a:spcBef>
                <a:spcPct val="0"/>
              </a:spcBef>
            </a:pPr>
            <a:fld id="{373AE3C4-C2A6-4DCD-9963-3D7F259FD580}" type="slidenum">
              <a:rPr lang="ru-RU" smtClean="0"/>
              <a:pPr>
                <a:lnSpc>
                  <a:spcPct val="90000"/>
                </a:lnSpc>
                <a:spcBef>
                  <a:spcPct val="0"/>
                </a:spcBef>
              </a:pPr>
              <a:t>‹#›</a:t>
            </a:fld>
            <a:endParaRPr lang="ru-RU" dirty="0"/>
          </a:p>
        </p:txBody>
      </p:sp>
      <p:sp>
        <p:nvSpPr>
          <p:cNvPr id="10" name="Заголовок 9">
            <a:extLst>
              <a:ext uri="{FF2B5EF4-FFF2-40B4-BE49-F238E27FC236}">
                <a16:creationId xmlns:a16="http://schemas.microsoft.com/office/drawing/2014/main" id="{6D9672F9-D3F0-49A0-A560-790BBA2016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02824"/>
            <a:ext cx="10515600" cy="754053"/>
          </a:xfrm>
          <a:prstGeom prst="rect">
            <a:avLst/>
          </a:prstGeom>
        </p:spPr>
        <p:txBody>
          <a:bodyPr>
            <a:spAutoFit/>
          </a:bodyPr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116251170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5120" userDrawn="1">
          <p15:clr>
            <a:srgbClr val="FBAE40"/>
          </p15:clr>
        </p15:guide>
        <p15:guide id="3" pos="372" userDrawn="1">
          <p15:clr>
            <a:srgbClr val="FBAE40"/>
          </p15:clr>
        </p15:guide>
        <p15:guide id="4" pos="9868" userDrawn="1">
          <p15:clr>
            <a:srgbClr val="FBAE40"/>
          </p15:clr>
        </p15:guide>
        <p15:guide id="5" orient="horz" pos="255" userDrawn="1">
          <p15:clr>
            <a:srgbClr val="FBAE40"/>
          </p15:clr>
        </p15:guide>
        <p15:guide id="6" orient="horz" pos="4065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F9FB70E-D71C-4629-8D06-5322677BCE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4908DF17-D5AF-4D5E-BB64-17E6F430B3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019AA16-976A-4262-AE45-510D6CA285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D2FCD-43AC-4B7B-9280-D1BD8D3C0AE3}" type="datetimeFigureOut">
              <a:rPr lang="ru-RU" smtClean="0"/>
              <a:t>27.04.2024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F76BECC-092D-4D7A-A305-6A6765E841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9B6684C-2B01-4FCA-A1CC-7C88F8570C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94E8F-7E7C-4546-B76F-84405C8A93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76445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2991BD3-D080-424B-B8D9-4FC46F9738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9226D28-7576-4946-9364-E789A86C87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F040CBD-0FFE-4544-B00B-8B26D7068A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D2FCD-43AC-4B7B-9280-D1BD8D3C0AE3}" type="datetimeFigureOut">
              <a:rPr lang="ru-RU" smtClean="0"/>
              <a:t>27.04.2024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DE5E11F-74A0-4A69-BBB0-6BC07DF349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3DEF8B4-B5C6-43C6-82C9-A7789D6326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94E8F-7E7C-4546-B76F-84405C8A93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55395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2E753C2-A536-4008-9587-F4CBB43CBD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C819841-5C66-4504-9422-AB1B2F86CE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B961414-B8CB-48B7-823F-8218D81CE1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D2FCD-43AC-4B7B-9280-D1BD8D3C0AE3}" type="datetimeFigureOut">
              <a:rPr lang="ru-RU" smtClean="0"/>
              <a:t>27.04.2024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5D8BB33-C7E3-41A8-B653-7ABD234D7E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C73ED38-7971-416E-B299-2D15270A9F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94E8F-7E7C-4546-B76F-84405C8A93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023449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D2AAE35-FC36-4DA0-8273-4C875FBFCB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368B42B-FC21-4832-9539-C8B7585F221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4D6BFB1-22BC-4833-8474-B9AFA9017C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E5D66CB-B9B5-4A76-8824-A192191593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D2FCD-43AC-4B7B-9280-D1BD8D3C0AE3}" type="datetimeFigureOut">
              <a:rPr lang="ru-RU" smtClean="0"/>
              <a:t>27.04.2024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F5C135D-D9DB-45D5-BF2A-0634B3D95C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016FCD4-8C93-48F9-AF47-79C1135C45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94E8F-7E7C-4546-B76F-84405C8A93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624248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3BC828E-2A70-48AF-9E6F-C53772A785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8D16F1E-D732-4831-9A7E-427C4437F8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58591379-ADFC-4A52-A2E6-4050624C16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2CEFB524-FAB5-4E49-8114-7B5D0D3D264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C4F8AAA6-E272-4BFD-838B-04E4DE5ABBD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B2DA9D3A-646C-4979-B620-C6860B9758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D2FCD-43AC-4B7B-9280-D1BD8D3C0AE3}" type="datetimeFigureOut">
              <a:rPr lang="ru-RU" smtClean="0"/>
              <a:t>27.04.2024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18191FA4-8B59-417A-9E61-D649761DCA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D87595DA-B3A0-42F7-993A-9B78E8823B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94E8F-7E7C-4546-B76F-84405C8A93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19134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47BA0B4-9EA8-4F01-99C4-A99E9303B9C8}" type="datetimeFigureOut">
              <a:rPr lang="ru-RU" smtClean="0"/>
              <a:pPr>
                <a:defRPr/>
              </a:pPr>
              <a:t>27.04.2024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E158FE-4885-40E8-8B8C-E2649C53FB3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1219200" y="1447800"/>
            <a:ext cx="10363200" cy="4572000"/>
          </a:xfrm>
        </p:spPr>
        <p:txBody>
          <a:bodyPr vert="horz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 spd="med">
    <p:wipe dir="r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A301DC6-4E5C-40E8-949D-0AD99DD6B1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7B5A53D2-D205-4664-A994-7803BCDE30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D2FCD-43AC-4B7B-9280-D1BD8D3C0AE3}" type="datetimeFigureOut">
              <a:rPr lang="ru-RU" smtClean="0"/>
              <a:t>27.04.2024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0CBFD1CC-7380-44C5-8CD8-9258A13404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592E7495-7BBF-401E-A8AC-14B0B3D518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94E8F-7E7C-4546-B76F-84405C8A93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213584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94CD4E05-BA5A-4BF8-AD90-B658DEE0F1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D2FCD-43AC-4B7B-9280-D1BD8D3C0AE3}" type="datetimeFigureOut">
              <a:rPr lang="ru-RU" smtClean="0"/>
              <a:t>27.04.2024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FB1960FB-1D2C-45A7-8CFD-592EE30AC3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B5F043B1-38ED-46A3-B458-C2AE2AF4E8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94E8F-7E7C-4546-B76F-84405C8A93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242688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FC21BA4-7F79-4F0A-A44E-6280F26643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972AB54-77E4-4A59-8EC9-3B1C0B9D76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BFB1933-64B9-419C-948E-CE1C5FD0F5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47DB469-7E01-45E6-9ED1-C3EB416668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D2FCD-43AC-4B7B-9280-D1BD8D3C0AE3}" type="datetimeFigureOut">
              <a:rPr lang="ru-RU" smtClean="0"/>
              <a:t>27.04.2024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0E8F0B1-5D52-4244-AE1E-89BC74BAC0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EF30620-BDF2-4611-99E4-FA10FC8C1A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94E8F-7E7C-4546-B76F-84405C8A93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601085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6A280A4-E71B-4B39-A27C-3BAFB1B870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4CD2827E-685E-494E-9E61-CF047CAB894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1BD63B8-4C87-455D-9592-0658FDA27D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E093BBC-B9F1-4751-9796-AB3BE131A2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D2FCD-43AC-4B7B-9280-D1BD8D3C0AE3}" type="datetimeFigureOut">
              <a:rPr lang="ru-RU" smtClean="0"/>
              <a:t>27.04.2024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30C229C-49AF-4980-9FD7-6940C8C199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D83578B-DEA1-48EB-845A-ABFDDF9DEA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94E8F-7E7C-4546-B76F-84405C8A93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134697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98A57B8-62AD-4037-93A7-732D213F26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D126F1FB-B010-42DB-90C0-D70DABC94B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4E6D78A-BD13-4AC6-B997-6E2410E232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D2FCD-43AC-4B7B-9280-D1BD8D3C0AE3}" type="datetimeFigureOut">
              <a:rPr lang="ru-RU" smtClean="0"/>
              <a:t>27.04.2024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52ADB2D-C6B6-43EE-9AFC-A826DD1D99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C84CF8D-F3D4-4F46-8096-9214B33BBE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94E8F-7E7C-4546-B76F-84405C8A93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464987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588A8D90-34EC-4476-A4D4-99B5DC52D24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AF258A43-131D-419A-A394-2273C16185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B6D259B-409F-48CB-B96F-88E81AB7C3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D2FCD-43AC-4B7B-9280-D1BD8D3C0AE3}" type="datetimeFigureOut">
              <a:rPr lang="ru-RU" smtClean="0"/>
              <a:t>27.04.2024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6078B6F-5113-4A37-8F4F-839EBA8198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E2F0417-AB78-46D8-BE06-12AD01737F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94E8F-7E7C-4546-B76F-84405C8A93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78907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87084" y="69756"/>
            <a:ext cx="12017829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952501"/>
            <a:ext cx="103632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547938"/>
            <a:ext cx="103632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02709AC-8E97-4E60-9AA1-E965705178DD}" type="datetimeFigureOut">
              <a:rPr lang="ru-RU" smtClean="0"/>
              <a:pPr>
                <a:defRPr/>
              </a:pPr>
              <a:t>27.04.2024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066800" y="6172200"/>
            <a:ext cx="5334000" cy="457200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92550" y="2376830"/>
            <a:ext cx="1201802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92195" y="2341476"/>
            <a:ext cx="12018375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91075" y="2468880"/>
            <a:ext cx="12019495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95072" y="6208776"/>
            <a:ext cx="609600" cy="457200"/>
          </a:xfrm>
        </p:spPr>
        <p:txBody>
          <a:bodyPr/>
          <a:lstStyle/>
          <a:p>
            <a:pPr>
              <a:defRPr/>
            </a:pPr>
            <a:fld id="{718ED1AD-478B-45E5-9090-57E1DD27AD9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C42563B-BA77-4B50-94BB-85A0BB53FF02}" type="datetimeFigureOut">
              <a:rPr lang="ru-RU" smtClean="0"/>
              <a:pPr>
                <a:defRPr/>
              </a:pPr>
              <a:t>27.04.2024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780E4E3-6971-42EA-8697-3379F000535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1219200" y="1447800"/>
            <a:ext cx="4998720" cy="4572000"/>
          </a:xfrm>
        </p:spPr>
        <p:txBody>
          <a:bodyPr vert="horz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6578600" y="1447800"/>
            <a:ext cx="4998720" cy="4572000"/>
          </a:xfrm>
        </p:spPr>
        <p:txBody>
          <a:bodyPr vert="horz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 spd="med"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73050"/>
            <a:ext cx="103632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19200" y="1447800"/>
            <a:ext cx="49784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6604000" y="1447800"/>
            <a:ext cx="49784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3FA95ED-2522-4745-8748-B08FA9028BD0}" type="datetimeFigureOut">
              <a:rPr lang="ru-RU" smtClean="0"/>
              <a:pPr>
                <a:defRPr/>
              </a:pPr>
              <a:t>27.04.2024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6AA74E-E3C3-4763-AB72-D5C61DA6E5E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half" idx="2"/>
          </p:nvPr>
        </p:nvSpPr>
        <p:spPr>
          <a:xfrm>
            <a:off x="1219200" y="2247900"/>
            <a:ext cx="4978400" cy="3886200"/>
          </a:xfrm>
        </p:spPr>
        <p:txBody>
          <a:bodyPr vert="horz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4"/>
          </p:nvPr>
        </p:nvSpPr>
        <p:spPr>
          <a:xfrm>
            <a:off x="6604000" y="2247900"/>
            <a:ext cx="4978400" cy="3886200"/>
          </a:xfrm>
        </p:spPr>
        <p:txBody>
          <a:bodyPr vert="horz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 spd="med"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3171D78-360D-40CB-9257-698B25E02537}" type="datetimeFigureOut">
              <a:rPr lang="ru-RU" smtClean="0"/>
              <a:pPr>
                <a:defRPr/>
              </a:pPr>
              <a:t>27.04.2024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C237C6-1598-4D12-B048-7E5D48E6776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B3A6937-D379-4076-BE3B-266D28A4856B}" type="datetimeFigureOut">
              <a:rPr lang="ru-RU" smtClean="0"/>
              <a:pPr>
                <a:defRPr/>
              </a:pPr>
              <a:t>27.04.2024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E5DF7E-A042-458D-B771-678E37B45F6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85344" y="69755"/>
            <a:ext cx="12017829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73050"/>
            <a:ext cx="103632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219200" y="1600200"/>
            <a:ext cx="2540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E230F9A-537B-4409-9FFB-917FD10299DC}" type="datetimeFigureOut">
              <a:rPr lang="ru-RU" smtClean="0"/>
              <a:pPr>
                <a:defRPr/>
              </a:pPr>
              <a:t>27.04.2024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F1F157-E2C1-4CE8-B4F5-922E938CCB0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1"/>
          </p:nvPr>
        </p:nvSpPr>
        <p:spPr>
          <a:xfrm>
            <a:off x="3962400" y="1600200"/>
            <a:ext cx="7620000" cy="4495800"/>
          </a:xfrm>
        </p:spPr>
        <p:txBody>
          <a:bodyPr vert="horz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 spd="med"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4900550"/>
            <a:ext cx="97536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219200" y="5445825"/>
            <a:ext cx="97536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8B6A204-9FEC-43E9-8FE1-4B78988F8AA6}" type="datetimeFigureOut">
              <a:rPr lang="ru-RU" smtClean="0"/>
              <a:pPr>
                <a:defRPr/>
              </a:pPr>
              <a:t>27.04.2024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219200" y="6172200"/>
            <a:ext cx="5181600" cy="457200"/>
          </a:xfrm>
        </p:spPr>
        <p:txBody>
          <a:bodyPr/>
          <a:lstStyle/>
          <a:p>
            <a:r>
              <a:rPr lang="en-US"/>
              <a:t>Footer Text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95072" y="6208776"/>
            <a:ext cx="609600" cy="457200"/>
          </a:xfrm>
        </p:spPr>
        <p:txBody>
          <a:bodyPr/>
          <a:lstStyle/>
          <a:p>
            <a:pPr>
              <a:defRPr/>
            </a:pPr>
            <a:fld id="{A713E067-1900-49D0-B069-7413A96ECA1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91076" y="4683555"/>
            <a:ext cx="1200912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91345" y="4650475"/>
            <a:ext cx="12008852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91348" y="4773225"/>
            <a:ext cx="12008849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91078" y="66676"/>
            <a:ext cx="12002497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  <p:transition spd="med"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85344" y="69755"/>
            <a:ext cx="12017829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1219200" y="274638"/>
            <a:ext cx="103632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1219200" y="1447800"/>
            <a:ext cx="103632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8229600" y="6191250"/>
            <a:ext cx="33020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47FAB7C6-E34F-4F11-95EB-EEBB704E8B99}" type="datetimeFigureOut">
              <a:rPr lang="ru-RU" smtClean="0"/>
              <a:pPr>
                <a:defRPr/>
              </a:pPr>
              <a:t>27.04.2024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1219200" y="6172200"/>
            <a:ext cx="52832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95072" y="6210300"/>
            <a:ext cx="6096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fld id="{2B9079A8-3DE1-49A1-AE19-A03523EEC17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9" r:id="rId1"/>
    <p:sldLayoutId id="2147483860" r:id="rId2"/>
    <p:sldLayoutId id="2147483861" r:id="rId3"/>
    <p:sldLayoutId id="2147483862" r:id="rId4"/>
    <p:sldLayoutId id="2147483863" r:id="rId5"/>
    <p:sldLayoutId id="2147483864" r:id="rId6"/>
    <p:sldLayoutId id="2147483865" r:id="rId7"/>
    <p:sldLayoutId id="2147483866" r:id="rId8"/>
    <p:sldLayoutId id="2147483867" r:id="rId9"/>
    <p:sldLayoutId id="2147483868" r:id="rId10"/>
    <p:sldLayoutId id="2147483869" r:id="rId11"/>
    <p:sldLayoutId id="2147483870" r:id="rId12"/>
    <p:sldLayoutId id="2147483871" r:id="rId13"/>
    <p:sldLayoutId id="2147483872" r:id="rId14"/>
  </p:sldLayoutIdLst>
  <p:transition spd="med">
    <p:wipe dir="r"/>
  </p:transition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3395DA7-0E5F-4E9A-8DA2-4C84ECA8DF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C8D7813-13BF-4DE7-91A7-A2FF1D31C0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A8D17A5-85D8-4546-9F66-E87FD7B4394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ED2FCD-43AC-4B7B-9280-D1BD8D3C0AE3}" type="datetimeFigureOut">
              <a:rPr lang="ru-RU" smtClean="0"/>
              <a:t>27.04.2024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6EAAEC3-40F5-44F4-B874-0446757DA8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727D2ED-36B5-4735-BCC0-C352FE3AB29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C94E8F-7E7C-4546-B76F-84405C8A93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06693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4" r:id="rId1"/>
    <p:sldLayoutId id="2147483875" r:id="rId2"/>
    <p:sldLayoutId id="2147483876" r:id="rId3"/>
    <p:sldLayoutId id="2147483877" r:id="rId4"/>
    <p:sldLayoutId id="2147483878" r:id="rId5"/>
    <p:sldLayoutId id="2147483879" r:id="rId6"/>
    <p:sldLayoutId id="2147483880" r:id="rId7"/>
    <p:sldLayoutId id="2147483881" r:id="rId8"/>
    <p:sldLayoutId id="2147483882" r:id="rId9"/>
    <p:sldLayoutId id="2147483883" r:id="rId10"/>
    <p:sldLayoutId id="214748388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1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1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4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1.xml"/><Relationship Id="rId2" Type="http://schemas.openxmlformats.org/officeDocument/2006/relationships/audio" Target="../media/media2.mp3"/><Relationship Id="rId1" Type="http://schemas.microsoft.com/office/2007/relationships/media" Target="../media/media2.mp3"/><Relationship Id="rId4" Type="http://schemas.openxmlformats.org/officeDocument/2006/relationships/image" Target="../media/image6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1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4" Type="http://schemas.openxmlformats.org/officeDocument/2006/relationships/image" Target="../media/image6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1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4" Type="http://schemas.openxmlformats.org/officeDocument/2006/relationships/image" Target="../media/image6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1.xml"/><Relationship Id="rId2" Type="http://schemas.openxmlformats.org/officeDocument/2006/relationships/audio" Target="../media/media2.mp3"/><Relationship Id="rId1" Type="http://schemas.microsoft.com/office/2007/relationships/media" Target="../media/media2.mp3"/><Relationship Id="rId4" Type="http://schemas.openxmlformats.org/officeDocument/2006/relationships/image" Target="../media/image6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1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4" Type="http://schemas.openxmlformats.org/officeDocument/2006/relationships/image" Target="../media/image6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1.xml"/><Relationship Id="rId2" Type="http://schemas.openxmlformats.org/officeDocument/2006/relationships/audio" Target="../media/media2.mp3"/><Relationship Id="rId1" Type="http://schemas.microsoft.com/office/2007/relationships/media" Target="../media/media2.mp3"/><Relationship Id="rId4" Type="http://schemas.openxmlformats.org/officeDocument/2006/relationships/image" Target="../media/image6.png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921099" y="-339889"/>
            <a:ext cx="9540552" cy="7197889"/>
          </a:xfrm>
          <a:prstGeom prst="rect">
            <a:avLst/>
          </a:prstGeom>
          <a:gradFill>
            <a:gsLst>
              <a:gs pos="2000">
                <a:srgbClr val="A603AB">
                  <a:alpha val="58000"/>
                </a:srgbClr>
              </a:gs>
              <a:gs pos="21001">
                <a:srgbClr val="0819FB"/>
              </a:gs>
              <a:gs pos="35001">
                <a:srgbClr val="1A8D48"/>
              </a:gs>
              <a:gs pos="52000">
                <a:srgbClr val="FFFF00"/>
              </a:gs>
              <a:gs pos="73000">
                <a:srgbClr val="EE3F17"/>
              </a:gs>
              <a:gs pos="88000">
                <a:srgbClr val="E81766"/>
              </a:gs>
              <a:gs pos="100000">
                <a:srgbClr val="A603AB"/>
              </a:gs>
            </a:gsLst>
            <a:lin ang="138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3236CCD-9B28-5CE5-3DDC-C40178E1D1A6}"/>
              </a:ext>
            </a:extLst>
          </p:cNvPr>
          <p:cNvSpPr txBox="1"/>
          <p:nvPr/>
        </p:nvSpPr>
        <p:spPr>
          <a:xfrm>
            <a:off x="12444536" y="692697"/>
            <a:ext cx="3565890" cy="830997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 rtlCol="0">
            <a:spAutoFit/>
          </a:bodyPr>
          <a:lstStyle/>
          <a:p>
            <a:endParaRPr lang="en-US" sz="4800" b="1" dirty="0">
              <a:solidFill>
                <a:schemeClr val="bg1"/>
              </a:solidFill>
              <a:latin typeface="Oswald" pitchFamily="2" charset="-52"/>
              <a:ea typeface="Roboto Condensed" panose="02000000000000000000" pitchFamily="2" charset="0"/>
              <a:cs typeface="Roboto Condensed" panose="02000000000000000000" pitchFamily="2" charset="0"/>
            </a:endParaRPr>
          </a:p>
        </p:txBody>
      </p:sp>
      <p:pic>
        <p:nvPicPr>
          <p:cNvPr id="17" name="Рисунок 16">
            <a:extLst>
              <a:ext uri="{FF2B5EF4-FFF2-40B4-BE49-F238E27FC236}">
                <a16:creationId xmlns:a16="http://schemas.microsoft.com/office/drawing/2014/main" id="{0E5DBEB2-37A8-F174-A2E9-F81D83E723EA}"/>
              </a:ext>
            </a:extLst>
          </p:cNvPr>
          <p:cNvPicPr>
            <a:picLocks noGrp="1" noChangeAspect="1"/>
          </p:cNvPicPr>
          <p:nvPr>
            <p:ph type="pic" sz="quarter" idx="1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9485" t="6000" r="13935" b="8908"/>
          <a:stretch/>
        </p:blipFill>
        <p:spPr>
          <a:xfrm>
            <a:off x="-1824880" y="-630673"/>
            <a:ext cx="8435427" cy="8461384"/>
          </a:xfrm>
        </p:spPr>
      </p:pic>
      <p:sp>
        <p:nvSpPr>
          <p:cNvPr id="2" name="Прямоугольник 1"/>
          <p:cNvSpPr/>
          <p:nvPr/>
        </p:nvSpPr>
        <p:spPr>
          <a:xfrm>
            <a:off x="7452803" y="3367035"/>
            <a:ext cx="477027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>
                <a:solidFill>
                  <a:schemeClr val="bg1"/>
                </a:solidFill>
                <a:latin typeface="Palatino Linotype" pitchFamily="18" charset="0"/>
                <a:ea typeface="Roboto Condensed" panose="02000000000000000000" pitchFamily="2" charset="0"/>
                <a:cs typeface="Roboto Condensed" panose="02000000000000000000" pitchFamily="2" charset="0"/>
              </a:rPr>
              <a:t>МАСТЕР-КЛАСС</a:t>
            </a:r>
            <a:br>
              <a:rPr lang="ru-RU" sz="6000" b="1" dirty="0">
                <a:solidFill>
                  <a:schemeClr val="bg1"/>
                </a:solidFill>
                <a:latin typeface="Oswald" pitchFamily="2" charset="-52"/>
                <a:ea typeface="Roboto Condensed" panose="02000000000000000000" pitchFamily="2" charset="0"/>
                <a:cs typeface="Roboto Condensed" panose="02000000000000000000" pitchFamily="2" charset="0"/>
              </a:rPr>
            </a:br>
            <a:endParaRPr lang="ru-RU" sz="2400" dirty="0">
              <a:solidFill>
                <a:schemeClr val="bg1"/>
              </a:solidFill>
              <a:latin typeface="Palatino Linotype" pitchFamily="18" charset="0"/>
              <a:ea typeface="Roboto Condensed" panose="02000000000000000000" pitchFamily="2" charset="0"/>
              <a:cs typeface="Roboto Condensed" panose="02000000000000000000" pitchFamily="2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139467" y="3835703"/>
            <a:ext cx="5083612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dirty="0">
              <a:solidFill>
                <a:schemeClr val="bg1"/>
              </a:solidFill>
              <a:latin typeface="Palatino Linotype" pitchFamily="18" charset="0"/>
              <a:ea typeface="Roboto Condensed" panose="02000000000000000000" pitchFamily="2" charset="0"/>
              <a:cs typeface="Roboto Condensed" panose="02000000000000000000" pitchFamily="2" charset="0"/>
            </a:endParaRPr>
          </a:p>
          <a:p>
            <a:r>
              <a:rPr lang="ru-RU" dirty="0">
                <a:solidFill>
                  <a:schemeClr val="bg1"/>
                </a:solidFill>
                <a:latin typeface="Palatino Linotype" pitchFamily="18" charset="0"/>
                <a:ea typeface="Roboto Condensed" panose="02000000000000000000" pitchFamily="2" charset="0"/>
                <a:cs typeface="Roboto Condensed" panose="02000000000000000000" pitchFamily="2" charset="0"/>
              </a:rPr>
              <a:t>      </a:t>
            </a:r>
            <a:r>
              <a:rPr lang="ru-RU" sz="2800" dirty="0">
                <a:solidFill>
                  <a:schemeClr val="bg1"/>
                </a:solidFill>
                <a:latin typeface="Palatino Linotype" pitchFamily="18" charset="0"/>
                <a:ea typeface="Roboto Condensed" panose="02000000000000000000" pitchFamily="2" charset="0"/>
                <a:cs typeface="Roboto Condensed" panose="02000000000000000000" pitchFamily="2" charset="0"/>
              </a:rPr>
              <a:t>учителя   </a:t>
            </a:r>
          </a:p>
          <a:p>
            <a:r>
              <a:rPr lang="ru-RU" sz="2800" dirty="0">
                <a:solidFill>
                  <a:schemeClr val="bg1"/>
                </a:solidFill>
                <a:latin typeface="Palatino Linotype" pitchFamily="18" charset="0"/>
                <a:ea typeface="Roboto Condensed" panose="02000000000000000000" pitchFamily="2" charset="0"/>
                <a:cs typeface="Roboto Condensed" panose="02000000000000000000" pitchFamily="2" charset="0"/>
              </a:rPr>
              <a:t>    начальных   классов</a:t>
            </a:r>
            <a:endParaRPr lang="ru-RU" sz="4400" b="1" dirty="0">
              <a:solidFill>
                <a:schemeClr val="bg1"/>
              </a:solidFill>
              <a:latin typeface="Palatino Linotype" pitchFamily="18" charset="0"/>
              <a:ea typeface="Roboto Condensed" panose="02000000000000000000" pitchFamily="2" charset="0"/>
              <a:cs typeface="Roboto Condensed" panose="02000000000000000000" pitchFamily="2" charset="0"/>
            </a:endParaRPr>
          </a:p>
          <a:p>
            <a:r>
              <a:rPr lang="ru-RU" sz="4000" b="1" dirty="0">
                <a:solidFill>
                  <a:schemeClr val="bg1"/>
                </a:solidFill>
                <a:latin typeface="Palatino Linotype" pitchFamily="18" charset="0"/>
                <a:ea typeface="Roboto Condensed" panose="02000000000000000000" pitchFamily="2" charset="0"/>
                <a:cs typeface="Roboto Condensed" panose="02000000000000000000" pitchFamily="2" charset="0"/>
              </a:rPr>
              <a:t>  </a:t>
            </a:r>
            <a:r>
              <a:rPr lang="ru-RU" sz="4400" b="1" dirty="0">
                <a:solidFill>
                  <a:schemeClr val="bg1"/>
                </a:solidFill>
                <a:latin typeface="Palatino Linotype" pitchFamily="18" charset="0"/>
                <a:ea typeface="Roboto Condensed" panose="02000000000000000000" pitchFamily="2" charset="0"/>
                <a:cs typeface="Roboto Condensed" panose="02000000000000000000" pitchFamily="2" charset="0"/>
              </a:rPr>
              <a:t>Жуковой</a:t>
            </a:r>
            <a:endParaRPr lang="ru-RU" sz="4000" b="1" dirty="0">
              <a:solidFill>
                <a:schemeClr val="bg1"/>
              </a:solidFill>
              <a:latin typeface="Palatino Linotype" pitchFamily="18" charset="0"/>
              <a:ea typeface="Roboto Condensed" panose="02000000000000000000" pitchFamily="2" charset="0"/>
              <a:cs typeface="Roboto Condensed" panose="02000000000000000000" pitchFamily="2" charset="0"/>
            </a:endParaRPr>
          </a:p>
          <a:p>
            <a:r>
              <a:rPr lang="ru-RU" sz="2800" b="1" dirty="0">
                <a:solidFill>
                  <a:schemeClr val="bg1"/>
                </a:solidFill>
                <a:latin typeface="Palatino Linotype" pitchFamily="18" charset="0"/>
                <a:ea typeface="Roboto Condensed" panose="02000000000000000000" pitchFamily="2" charset="0"/>
                <a:cs typeface="Roboto Condensed" panose="02000000000000000000" pitchFamily="2" charset="0"/>
              </a:rPr>
              <a:t>   </a:t>
            </a:r>
            <a:r>
              <a:rPr lang="ru-RU" sz="3200" b="1" dirty="0">
                <a:solidFill>
                  <a:schemeClr val="bg1"/>
                </a:solidFill>
                <a:latin typeface="Palatino Linotype" pitchFamily="18" charset="0"/>
                <a:ea typeface="Roboto Condensed" panose="02000000000000000000" pitchFamily="2" charset="0"/>
                <a:cs typeface="Roboto Condensed" panose="02000000000000000000" pitchFamily="2" charset="0"/>
              </a:rPr>
              <a:t>Марии Игоревны</a:t>
            </a:r>
            <a:endParaRPr lang="en-US" sz="2400" b="1" dirty="0">
              <a:solidFill>
                <a:schemeClr val="bg1"/>
              </a:solidFill>
              <a:latin typeface="Palatino Linotype" pitchFamily="18" charset="0"/>
              <a:ea typeface="Roboto Condensed" panose="02000000000000000000" pitchFamily="2" charset="0"/>
              <a:cs typeface="Roboto Condens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09377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CC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D113AF3-565C-4C0B-B2DA-18A0ADDC1CFC}"/>
              </a:ext>
            </a:extLst>
          </p:cNvPr>
          <p:cNvSpPr txBox="1"/>
          <p:nvPr/>
        </p:nvSpPr>
        <p:spPr>
          <a:xfrm>
            <a:off x="4165100" y="2921168"/>
            <a:ext cx="184731" cy="2215991"/>
          </a:xfrm>
          <a:prstGeom prst="rect">
            <a:avLst/>
          </a:prstGeom>
          <a:solidFill>
            <a:srgbClr val="33CC33"/>
          </a:solidFill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3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0959C3F-6F38-470A-9B22-E5E5EC3B52E4}"/>
              </a:ext>
            </a:extLst>
          </p:cNvPr>
          <p:cNvSpPr txBox="1"/>
          <p:nvPr/>
        </p:nvSpPr>
        <p:spPr>
          <a:xfrm>
            <a:off x="3241222" y="2459503"/>
            <a:ext cx="6177642" cy="18620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1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ПРАВДА</a:t>
            </a:r>
          </a:p>
        </p:txBody>
      </p:sp>
      <p:pic>
        <p:nvPicPr>
          <p:cNvPr id="5" name="line_open">
            <a:hlinkClick r:id="" action="ppaction://media"/>
            <a:extLst>
              <a:ext uri="{FF2B5EF4-FFF2-40B4-BE49-F238E27FC236}">
                <a16:creationId xmlns:a16="http://schemas.microsoft.com/office/drawing/2014/main" id="{50640398-F1EF-4342-BEB4-C3A5EC0E251B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1136560" y="6021288"/>
            <a:ext cx="487363" cy="487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7098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1" dur="2873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12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  <p:bldLst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  <a:alpha val="29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FC10432-EA5C-4418-86FA-6928AB274619}"/>
              </a:ext>
            </a:extLst>
          </p:cNvPr>
          <p:cNvSpPr txBox="1"/>
          <p:nvPr/>
        </p:nvSpPr>
        <p:spPr>
          <a:xfrm>
            <a:off x="0" y="664028"/>
            <a:ext cx="12192000" cy="2708434"/>
          </a:xfrm>
          <a:prstGeom prst="rect">
            <a:avLst/>
          </a:prstGeom>
          <a:solidFill>
            <a:schemeClr val="bg2">
              <a:lumMod val="25000"/>
            </a:schemeClr>
          </a:solidFill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НА   ПРАВИЛЬНОСТЬ   ЧТЕНИЯ   ВЛИЯЕТ</a:t>
            </a:r>
            <a:r>
              <a:rPr kumimoji="0" lang="ru-RU" sz="4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 </a:t>
            </a:r>
            <a:r>
              <a:rPr kumimoji="0" lang="ru-RU" sz="5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ДИКЦИЯ</a:t>
            </a:r>
            <a:endParaRPr kumimoji="0" lang="ru-RU" sz="4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6BB3DCA-36DA-43E6-9BB0-0D6EF6E88585}"/>
              </a:ext>
            </a:extLst>
          </p:cNvPr>
          <p:cNvSpPr txBox="1"/>
          <p:nvPr/>
        </p:nvSpPr>
        <p:spPr>
          <a:xfrm>
            <a:off x="1944414" y="4719145"/>
            <a:ext cx="3278975" cy="1015663"/>
          </a:xfrm>
          <a:prstGeom prst="rect">
            <a:avLst/>
          </a:prstGeom>
          <a:solidFill>
            <a:srgbClr val="33CC33"/>
          </a:solidFill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ПРАВДА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8FA3B8C-0873-43D1-BD76-F611F6BF1992}"/>
              </a:ext>
            </a:extLst>
          </p:cNvPr>
          <p:cNvSpPr txBox="1"/>
          <p:nvPr/>
        </p:nvSpPr>
        <p:spPr>
          <a:xfrm>
            <a:off x="7255998" y="4719144"/>
            <a:ext cx="3376309" cy="1015663"/>
          </a:xfrm>
          <a:prstGeom prst="rect">
            <a:avLst/>
          </a:prstGeom>
          <a:solidFill>
            <a:srgbClr val="FF0000"/>
          </a:solidFill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ЛОЖЬ  </a:t>
            </a:r>
          </a:p>
        </p:txBody>
      </p:sp>
    </p:spTree>
    <p:extLst>
      <p:ext uri="{BB962C8B-B14F-4D97-AF65-F5344CB8AC3E}">
        <p14:creationId xmlns:p14="http://schemas.microsoft.com/office/powerpoint/2010/main" val="35074358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2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2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25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2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CC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D113AF3-565C-4C0B-B2DA-18A0ADDC1CFC}"/>
              </a:ext>
            </a:extLst>
          </p:cNvPr>
          <p:cNvSpPr txBox="1"/>
          <p:nvPr/>
        </p:nvSpPr>
        <p:spPr>
          <a:xfrm>
            <a:off x="4165100" y="2921168"/>
            <a:ext cx="184731" cy="2215991"/>
          </a:xfrm>
          <a:prstGeom prst="rect">
            <a:avLst/>
          </a:prstGeom>
          <a:solidFill>
            <a:srgbClr val="33CC33"/>
          </a:solidFill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3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0959C3F-6F38-470A-9B22-E5E5EC3B52E4}"/>
              </a:ext>
            </a:extLst>
          </p:cNvPr>
          <p:cNvSpPr txBox="1"/>
          <p:nvPr/>
        </p:nvSpPr>
        <p:spPr>
          <a:xfrm>
            <a:off x="3241222" y="2459503"/>
            <a:ext cx="6177642" cy="18620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1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ПРАВДА</a:t>
            </a:r>
          </a:p>
        </p:txBody>
      </p:sp>
      <p:pic>
        <p:nvPicPr>
          <p:cNvPr id="5" name="line_open">
            <a:hlinkClick r:id="" action="ppaction://media"/>
            <a:extLst>
              <a:ext uri="{FF2B5EF4-FFF2-40B4-BE49-F238E27FC236}">
                <a16:creationId xmlns:a16="http://schemas.microsoft.com/office/drawing/2014/main" id="{47CAB918-D487-4B33-883B-3D5A70DC15FA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1136560" y="6021288"/>
            <a:ext cx="487363" cy="487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6171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1" dur="2873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12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  <p:bldLst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FC10432-EA5C-4418-86FA-6928AB274619}"/>
              </a:ext>
            </a:extLst>
          </p:cNvPr>
          <p:cNvSpPr txBox="1"/>
          <p:nvPr/>
        </p:nvSpPr>
        <p:spPr>
          <a:xfrm>
            <a:off x="0" y="512556"/>
            <a:ext cx="12192000" cy="2646878"/>
          </a:xfrm>
          <a:prstGeom prst="rect">
            <a:avLst/>
          </a:prstGeom>
          <a:solidFill>
            <a:schemeClr val="bg2">
              <a:lumMod val="25000"/>
            </a:schemeClr>
          </a:solidFill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ПРАВИЛЬНОСТЬ   ЧТЕНИЯ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5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СНИЖАЕТ</a:t>
            </a:r>
            <a:r>
              <a:rPr kumimoji="0" lang="ru-RU" sz="4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ХОРОШО РАЗВИТЫЕ ПАМЯТЬ И ВНИМАНИЕ</a:t>
            </a:r>
            <a:endParaRPr kumimoji="0" lang="ru-RU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6BB3DCA-36DA-43E6-9BB0-0D6EF6E88585}"/>
              </a:ext>
            </a:extLst>
          </p:cNvPr>
          <p:cNvSpPr txBox="1"/>
          <p:nvPr/>
        </p:nvSpPr>
        <p:spPr>
          <a:xfrm>
            <a:off x="1944414" y="4719145"/>
            <a:ext cx="3278975" cy="1015663"/>
          </a:xfrm>
          <a:prstGeom prst="rect">
            <a:avLst/>
          </a:prstGeom>
          <a:solidFill>
            <a:srgbClr val="33CC33"/>
          </a:solidFill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ПРАВДА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8FA3B8C-0873-43D1-BD76-F611F6BF1992}"/>
              </a:ext>
            </a:extLst>
          </p:cNvPr>
          <p:cNvSpPr txBox="1"/>
          <p:nvPr/>
        </p:nvSpPr>
        <p:spPr>
          <a:xfrm>
            <a:off x="7255998" y="4719144"/>
            <a:ext cx="3376309" cy="1015663"/>
          </a:xfrm>
          <a:prstGeom prst="rect">
            <a:avLst/>
          </a:prstGeom>
          <a:solidFill>
            <a:srgbClr val="FF0000"/>
          </a:solidFill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ЛОЖЬ  </a:t>
            </a:r>
          </a:p>
        </p:txBody>
      </p:sp>
    </p:spTree>
    <p:extLst>
      <p:ext uri="{BB962C8B-B14F-4D97-AF65-F5344CB8AC3E}">
        <p14:creationId xmlns:p14="http://schemas.microsoft.com/office/powerpoint/2010/main" val="12045084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2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2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25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2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0959C3F-6F38-470A-9B22-E5E5EC3B52E4}"/>
              </a:ext>
            </a:extLst>
          </p:cNvPr>
          <p:cNvSpPr txBox="1"/>
          <p:nvPr/>
        </p:nvSpPr>
        <p:spPr>
          <a:xfrm>
            <a:off x="3136119" y="2228275"/>
            <a:ext cx="6177642" cy="221599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3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ЛОЖЬ</a:t>
            </a:r>
          </a:p>
        </p:txBody>
      </p:sp>
      <p:pic>
        <p:nvPicPr>
          <p:cNvPr id="2" name="100-k-1-wrong-answer">
            <a:hlinkClick r:id="" action="ppaction://media"/>
            <a:extLst>
              <a:ext uri="{FF2B5EF4-FFF2-40B4-BE49-F238E27FC236}">
                <a16:creationId xmlns:a16="http://schemas.microsoft.com/office/drawing/2014/main" id="{3DBC2810-E707-4E93-9637-251E161B2ACB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1280576" y="6021288"/>
            <a:ext cx="487363" cy="487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63939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1" dur="940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12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  <p:bldLst>
      <p:bldP spid="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FC10432-EA5C-4418-86FA-6928AB274619}"/>
              </a:ext>
            </a:extLst>
          </p:cNvPr>
          <p:cNvSpPr txBox="1"/>
          <p:nvPr/>
        </p:nvSpPr>
        <p:spPr>
          <a:xfrm>
            <a:off x="0" y="664028"/>
            <a:ext cx="12192000" cy="3631763"/>
          </a:xfrm>
          <a:prstGeom prst="rect">
            <a:avLst/>
          </a:prstGeom>
          <a:solidFill>
            <a:schemeClr val="bg2">
              <a:lumMod val="25000"/>
            </a:schemeClr>
          </a:solidFill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ПРАВИЛЬНОСТЬ   ЧТЕНИЯ   ЗАВИСИТ</a:t>
            </a:r>
            <a:r>
              <a:rPr kumimoji="0" lang="ru-RU" sz="4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5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ОТ ОБЪЁМА ОПЕРАТИВНОГО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5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ПОЛЯ ЧТЕНИЯ</a:t>
            </a:r>
            <a:endParaRPr kumimoji="0" lang="ru-RU" sz="4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6BB3DCA-36DA-43E6-9BB0-0D6EF6E88585}"/>
              </a:ext>
            </a:extLst>
          </p:cNvPr>
          <p:cNvSpPr txBox="1"/>
          <p:nvPr/>
        </p:nvSpPr>
        <p:spPr>
          <a:xfrm>
            <a:off x="1944414" y="4719145"/>
            <a:ext cx="3278975" cy="1015663"/>
          </a:xfrm>
          <a:prstGeom prst="rect">
            <a:avLst/>
          </a:prstGeom>
          <a:solidFill>
            <a:srgbClr val="33CC33"/>
          </a:solidFill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ПРАВДА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8FA3B8C-0873-43D1-BD76-F611F6BF1992}"/>
              </a:ext>
            </a:extLst>
          </p:cNvPr>
          <p:cNvSpPr txBox="1"/>
          <p:nvPr/>
        </p:nvSpPr>
        <p:spPr>
          <a:xfrm>
            <a:off x="7255998" y="4719144"/>
            <a:ext cx="3376309" cy="1015663"/>
          </a:xfrm>
          <a:prstGeom prst="rect">
            <a:avLst/>
          </a:prstGeom>
          <a:solidFill>
            <a:srgbClr val="FF0000"/>
          </a:solidFill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ЛОЖЬ  </a:t>
            </a:r>
          </a:p>
        </p:txBody>
      </p:sp>
    </p:spTree>
    <p:extLst>
      <p:ext uri="{BB962C8B-B14F-4D97-AF65-F5344CB8AC3E}">
        <p14:creationId xmlns:p14="http://schemas.microsoft.com/office/powerpoint/2010/main" val="1507233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2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2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25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2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CC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D113AF3-565C-4C0B-B2DA-18A0ADDC1CFC}"/>
              </a:ext>
            </a:extLst>
          </p:cNvPr>
          <p:cNvSpPr txBox="1"/>
          <p:nvPr/>
        </p:nvSpPr>
        <p:spPr>
          <a:xfrm>
            <a:off x="4165100" y="2921168"/>
            <a:ext cx="184731" cy="2215991"/>
          </a:xfrm>
          <a:prstGeom prst="rect">
            <a:avLst/>
          </a:prstGeom>
          <a:solidFill>
            <a:srgbClr val="33CC33"/>
          </a:solidFill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3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0959C3F-6F38-470A-9B22-E5E5EC3B52E4}"/>
              </a:ext>
            </a:extLst>
          </p:cNvPr>
          <p:cNvSpPr txBox="1"/>
          <p:nvPr/>
        </p:nvSpPr>
        <p:spPr>
          <a:xfrm>
            <a:off x="3241222" y="2459503"/>
            <a:ext cx="6177642" cy="18620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1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ПРАВДА</a:t>
            </a:r>
          </a:p>
        </p:txBody>
      </p:sp>
      <p:pic>
        <p:nvPicPr>
          <p:cNvPr id="5" name="line_open">
            <a:hlinkClick r:id="" action="ppaction://media"/>
            <a:extLst>
              <a:ext uri="{FF2B5EF4-FFF2-40B4-BE49-F238E27FC236}">
                <a16:creationId xmlns:a16="http://schemas.microsoft.com/office/drawing/2014/main" id="{1AB88ED4-D62D-45C2-AAAE-CB164BA7DFBE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1136560" y="6021288"/>
            <a:ext cx="487363" cy="487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2278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1" dur="2873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12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  <p:bldLst>
      <p:bldP spid="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FC10432-EA5C-4418-86FA-6928AB274619}"/>
              </a:ext>
            </a:extLst>
          </p:cNvPr>
          <p:cNvSpPr txBox="1"/>
          <p:nvPr/>
        </p:nvSpPr>
        <p:spPr>
          <a:xfrm>
            <a:off x="0" y="664028"/>
            <a:ext cx="12192000" cy="3539430"/>
          </a:xfrm>
          <a:prstGeom prst="rect">
            <a:avLst/>
          </a:prstGeom>
          <a:solidFill>
            <a:schemeClr val="bg2">
              <a:lumMod val="25000"/>
            </a:schemeClr>
          </a:solidFill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НА ПРАВИЛЬНОСТЬ   ЧТЕНИЯ   ВЛИЯЕТ</a:t>
            </a:r>
            <a:r>
              <a:rPr kumimoji="0" lang="ru-RU" sz="4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5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СЛОВАРНЫЙ ЗАПАС, ПОНИМАНИЕ ЗНАЧЕНИЯ СЛОВ</a:t>
            </a:r>
            <a:endParaRPr kumimoji="0" lang="ru-RU" sz="4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6BB3DCA-36DA-43E6-9BB0-0D6EF6E88585}"/>
              </a:ext>
            </a:extLst>
          </p:cNvPr>
          <p:cNvSpPr txBox="1"/>
          <p:nvPr/>
        </p:nvSpPr>
        <p:spPr>
          <a:xfrm>
            <a:off x="1944414" y="4719145"/>
            <a:ext cx="3278975" cy="1015663"/>
          </a:xfrm>
          <a:prstGeom prst="rect">
            <a:avLst/>
          </a:prstGeom>
          <a:solidFill>
            <a:srgbClr val="33CC33"/>
          </a:solidFill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ПРАВДА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8FA3B8C-0873-43D1-BD76-F611F6BF1992}"/>
              </a:ext>
            </a:extLst>
          </p:cNvPr>
          <p:cNvSpPr txBox="1"/>
          <p:nvPr/>
        </p:nvSpPr>
        <p:spPr>
          <a:xfrm>
            <a:off x="7255998" y="4719144"/>
            <a:ext cx="3376309" cy="1015663"/>
          </a:xfrm>
          <a:prstGeom prst="rect">
            <a:avLst/>
          </a:prstGeom>
          <a:solidFill>
            <a:srgbClr val="FF0000"/>
          </a:solidFill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ЛОЖЬ  </a:t>
            </a:r>
          </a:p>
        </p:txBody>
      </p:sp>
    </p:spTree>
    <p:extLst>
      <p:ext uri="{BB962C8B-B14F-4D97-AF65-F5344CB8AC3E}">
        <p14:creationId xmlns:p14="http://schemas.microsoft.com/office/powerpoint/2010/main" val="1567034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2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2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25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2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CC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D113AF3-565C-4C0B-B2DA-18A0ADDC1CFC}"/>
              </a:ext>
            </a:extLst>
          </p:cNvPr>
          <p:cNvSpPr txBox="1"/>
          <p:nvPr/>
        </p:nvSpPr>
        <p:spPr>
          <a:xfrm>
            <a:off x="4165100" y="2921168"/>
            <a:ext cx="184731" cy="2215991"/>
          </a:xfrm>
          <a:prstGeom prst="rect">
            <a:avLst/>
          </a:prstGeom>
          <a:solidFill>
            <a:srgbClr val="33CC33"/>
          </a:solidFill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3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0959C3F-6F38-470A-9B22-E5E5EC3B52E4}"/>
              </a:ext>
            </a:extLst>
          </p:cNvPr>
          <p:cNvSpPr txBox="1"/>
          <p:nvPr/>
        </p:nvSpPr>
        <p:spPr>
          <a:xfrm>
            <a:off x="3241222" y="2459503"/>
            <a:ext cx="6177642" cy="18620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1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ПРАВДА</a:t>
            </a:r>
          </a:p>
        </p:txBody>
      </p:sp>
      <p:pic>
        <p:nvPicPr>
          <p:cNvPr id="5" name="line_open">
            <a:hlinkClick r:id="" action="ppaction://media"/>
            <a:extLst>
              <a:ext uri="{FF2B5EF4-FFF2-40B4-BE49-F238E27FC236}">
                <a16:creationId xmlns:a16="http://schemas.microsoft.com/office/drawing/2014/main" id="{8AA8FB72-FA43-4CD1-A71C-F09213D45821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1136560" y="6021288"/>
            <a:ext cx="487363" cy="487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8881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1" dur="2873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12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  <p:bldLst>
      <p:bldP spid="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FC10432-EA5C-4418-86FA-6928AB274619}"/>
              </a:ext>
            </a:extLst>
          </p:cNvPr>
          <p:cNvSpPr txBox="1"/>
          <p:nvPr/>
        </p:nvSpPr>
        <p:spPr>
          <a:xfrm>
            <a:off x="0" y="664028"/>
            <a:ext cx="12192000" cy="3447098"/>
          </a:xfrm>
          <a:prstGeom prst="rect">
            <a:avLst/>
          </a:prstGeom>
          <a:solidFill>
            <a:schemeClr val="bg2">
              <a:lumMod val="25000"/>
            </a:schemeClr>
          </a:solidFill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НА ПРАВИЛЬНОСТЬ   ЧТЕНИЯ</a:t>
            </a:r>
            <a:endParaRPr kumimoji="0" lang="ru-RU" sz="4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6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НЕ ВЛИЯЕТ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ЧЁТКОСТЬ ПРОИЗНОШЕНИЯ</a:t>
            </a:r>
            <a:endParaRPr kumimoji="0" lang="ru-RU" sz="4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6BB3DCA-36DA-43E6-9BB0-0D6EF6E88585}"/>
              </a:ext>
            </a:extLst>
          </p:cNvPr>
          <p:cNvSpPr txBox="1"/>
          <p:nvPr/>
        </p:nvSpPr>
        <p:spPr>
          <a:xfrm>
            <a:off x="1944414" y="4719145"/>
            <a:ext cx="3278975" cy="1015663"/>
          </a:xfrm>
          <a:prstGeom prst="rect">
            <a:avLst/>
          </a:prstGeom>
          <a:solidFill>
            <a:srgbClr val="33CC33"/>
          </a:solidFill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ПРАВДА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8FA3B8C-0873-43D1-BD76-F611F6BF1992}"/>
              </a:ext>
            </a:extLst>
          </p:cNvPr>
          <p:cNvSpPr txBox="1"/>
          <p:nvPr/>
        </p:nvSpPr>
        <p:spPr>
          <a:xfrm>
            <a:off x="7255998" y="4719144"/>
            <a:ext cx="3376309" cy="1015663"/>
          </a:xfrm>
          <a:prstGeom prst="rect">
            <a:avLst/>
          </a:prstGeom>
          <a:solidFill>
            <a:srgbClr val="FF0000"/>
          </a:solidFill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ЛОЖЬ  </a:t>
            </a:r>
          </a:p>
        </p:txBody>
      </p:sp>
    </p:spTree>
    <p:extLst>
      <p:ext uri="{BB962C8B-B14F-4D97-AF65-F5344CB8AC3E}">
        <p14:creationId xmlns:p14="http://schemas.microsoft.com/office/powerpoint/2010/main" val="2926793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2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2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25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2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423592" y="764704"/>
            <a:ext cx="8208912" cy="5676920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ru-RU" sz="3200" b="1" dirty="0"/>
              <a:t>         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рзелульаттам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илссеовадний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одонго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анлигйсокго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унвиертисета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не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иеемт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занчнеия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 кокам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пряокде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рсапожолены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бкувы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солве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Галвоне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чотбы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преавя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пслоендяя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бквуы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блыи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мсете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Осатьлыне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бкувы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мгоут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селдовтаь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плоонм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бсепордяке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все рвано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ткест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чтаитсея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без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побрелм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Пичрионй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эгото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ялвятеся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то, что мы не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чиатем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кдаужю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бкуву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отдльнотси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все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солво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цликеом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8053382"/>
      </p:ext>
    </p:extLst>
  </p:cSld>
  <p:clrMapOvr>
    <a:masterClrMapping/>
  </p:clrMapOvr>
  <p:transition spd="med">
    <p:wipe dir="r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0959C3F-6F38-470A-9B22-E5E5EC3B52E4}"/>
              </a:ext>
            </a:extLst>
          </p:cNvPr>
          <p:cNvSpPr txBox="1"/>
          <p:nvPr/>
        </p:nvSpPr>
        <p:spPr>
          <a:xfrm>
            <a:off x="3136119" y="2228275"/>
            <a:ext cx="6177642" cy="221599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3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ЛОЖЬ</a:t>
            </a:r>
          </a:p>
        </p:txBody>
      </p:sp>
      <p:pic>
        <p:nvPicPr>
          <p:cNvPr id="3" name="100-k-1-wrong-answer">
            <a:hlinkClick r:id="" action="ppaction://media"/>
            <a:extLst>
              <a:ext uri="{FF2B5EF4-FFF2-40B4-BE49-F238E27FC236}">
                <a16:creationId xmlns:a16="http://schemas.microsoft.com/office/drawing/2014/main" id="{038B3AEA-83BD-4381-886B-6D38107ACB23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1280576" y="6021288"/>
            <a:ext cx="487363" cy="487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3037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1" dur="940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12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  <p:bldLst>
      <p:bldP spid="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FC10432-EA5C-4418-86FA-6928AB274619}"/>
              </a:ext>
            </a:extLst>
          </p:cNvPr>
          <p:cNvSpPr txBox="1"/>
          <p:nvPr/>
        </p:nvSpPr>
        <p:spPr>
          <a:xfrm>
            <a:off x="0" y="264635"/>
            <a:ext cx="12192000" cy="4185761"/>
          </a:xfrm>
          <a:prstGeom prst="rect">
            <a:avLst/>
          </a:prstGeom>
          <a:solidFill>
            <a:schemeClr val="bg2">
              <a:lumMod val="25000"/>
            </a:schemeClr>
          </a:solidFill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ПРАВИЛЬНОСТЬ   ЧТЕНИЯ</a:t>
            </a:r>
            <a:endParaRPr kumimoji="0" lang="ru-RU" sz="4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6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ЗАТРУДНЯЕТ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НЕСФОРМИРОВАННОСТЬ АНТИЦИПАЦИИ, </a:t>
            </a:r>
            <a:r>
              <a:rPr kumimoji="0" lang="ru-RU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ЧТЕНИЯ ПО ДОГАДКЕ</a:t>
            </a:r>
            <a:endParaRPr kumimoji="0" lang="ru-RU" sz="3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6BB3DCA-36DA-43E6-9BB0-0D6EF6E88585}"/>
              </a:ext>
            </a:extLst>
          </p:cNvPr>
          <p:cNvSpPr txBox="1"/>
          <p:nvPr/>
        </p:nvSpPr>
        <p:spPr>
          <a:xfrm>
            <a:off x="1944414" y="4719145"/>
            <a:ext cx="3278975" cy="1015663"/>
          </a:xfrm>
          <a:prstGeom prst="rect">
            <a:avLst/>
          </a:prstGeom>
          <a:solidFill>
            <a:srgbClr val="33CC33"/>
          </a:solidFill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ПРАВДА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8FA3B8C-0873-43D1-BD76-F611F6BF1992}"/>
              </a:ext>
            </a:extLst>
          </p:cNvPr>
          <p:cNvSpPr txBox="1"/>
          <p:nvPr/>
        </p:nvSpPr>
        <p:spPr>
          <a:xfrm>
            <a:off x="7255998" y="4719144"/>
            <a:ext cx="3376309" cy="1015663"/>
          </a:xfrm>
          <a:prstGeom prst="rect">
            <a:avLst/>
          </a:prstGeom>
          <a:solidFill>
            <a:srgbClr val="FF0000"/>
          </a:solidFill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ЛОЖЬ  </a:t>
            </a:r>
          </a:p>
        </p:txBody>
      </p:sp>
    </p:spTree>
    <p:extLst>
      <p:ext uri="{BB962C8B-B14F-4D97-AF65-F5344CB8AC3E}">
        <p14:creationId xmlns:p14="http://schemas.microsoft.com/office/powerpoint/2010/main" val="14318954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2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2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25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2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CC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D113AF3-565C-4C0B-B2DA-18A0ADDC1CFC}"/>
              </a:ext>
            </a:extLst>
          </p:cNvPr>
          <p:cNvSpPr txBox="1"/>
          <p:nvPr/>
        </p:nvSpPr>
        <p:spPr>
          <a:xfrm>
            <a:off x="4165100" y="2921168"/>
            <a:ext cx="184731" cy="2215991"/>
          </a:xfrm>
          <a:prstGeom prst="rect">
            <a:avLst/>
          </a:prstGeom>
          <a:solidFill>
            <a:srgbClr val="33CC33"/>
          </a:solidFill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3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0959C3F-6F38-470A-9B22-E5E5EC3B52E4}"/>
              </a:ext>
            </a:extLst>
          </p:cNvPr>
          <p:cNvSpPr txBox="1"/>
          <p:nvPr/>
        </p:nvSpPr>
        <p:spPr>
          <a:xfrm>
            <a:off x="3241222" y="2459503"/>
            <a:ext cx="6177642" cy="18620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1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ПРАВДА</a:t>
            </a:r>
          </a:p>
        </p:txBody>
      </p:sp>
      <p:pic>
        <p:nvPicPr>
          <p:cNvPr id="5" name="line_open">
            <a:hlinkClick r:id="" action="ppaction://media"/>
            <a:extLst>
              <a:ext uri="{FF2B5EF4-FFF2-40B4-BE49-F238E27FC236}">
                <a16:creationId xmlns:a16="http://schemas.microsoft.com/office/drawing/2014/main" id="{B64D80CD-B0C6-4AA4-ABC5-153E43BBE1E1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1136560" y="6021288"/>
            <a:ext cx="487363" cy="487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4248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1" dur="2873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12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  <p:bldLst>
      <p:bldP spid="4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FC10432-EA5C-4418-86FA-6928AB274619}"/>
              </a:ext>
            </a:extLst>
          </p:cNvPr>
          <p:cNvSpPr txBox="1"/>
          <p:nvPr/>
        </p:nvSpPr>
        <p:spPr>
          <a:xfrm>
            <a:off x="0" y="485352"/>
            <a:ext cx="12192000" cy="4124206"/>
          </a:xfrm>
          <a:prstGeom prst="rect">
            <a:avLst/>
          </a:prstGeom>
          <a:solidFill>
            <a:schemeClr val="bg2">
              <a:lumMod val="25000"/>
            </a:schemeClr>
          </a:solidFill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ПРАВИЛЬНОСТЬ   ЧТЕНИЯ</a:t>
            </a:r>
            <a:endParaRPr kumimoji="0" lang="ru-RU" sz="4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6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УЛУЧШАЮТ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ВОЗВРАТНЫЕ ДВИЖЕНИЯ ГЛАЗ ПРИ ЧТЕНИИ-РЕГРЕССИИ</a:t>
            </a:r>
            <a:endParaRPr kumimoji="0" lang="ru-RU" sz="3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6BB3DCA-36DA-43E6-9BB0-0D6EF6E88585}"/>
              </a:ext>
            </a:extLst>
          </p:cNvPr>
          <p:cNvSpPr txBox="1"/>
          <p:nvPr/>
        </p:nvSpPr>
        <p:spPr>
          <a:xfrm>
            <a:off x="1944414" y="4719145"/>
            <a:ext cx="3278975" cy="1015663"/>
          </a:xfrm>
          <a:prstGeom prst="rect">
            <a:avLst/>
          </a:prstGeom>
          <a:solidFill>
            <a:srgbClr val="33CC33"/>
          </a:solidFill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ПРАВДА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8FA3B8C-0873-43D1-BD76-F611F6BF1992}"/>
              </a:ext>
            </a:extLst>
          </p:cNvPr>
          <p:cNvSpPr txBox="1"/>
          <p:nvPr/>
        </p:nvSpPr>
        <p:spPr>
          <a:xfrm>
            <a:off x="7255998" y="4719144"/>
            <a:ext cx="3376309" cy="1015663"/>
          </a:xfrm>
          <a:prstGeom prst="rect">
            <a:avLst/>
          </a:prstGeom>
          <a:solidFill>
            <a:srgbClr val="FF0000"/>
          </a:solidFill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ЛОЖЬ  </a:t>
            </a:r>
          </a:p>
        </p:txBody>
      </p:sp>
    </p:spTree>
    <p:extLst>
      <p:ext uri="{BB962C8B-B14F-4D97-AF65-F5344CB8AC3E}">
        <p14:creationId xmlns:p14="http://schemas.microsoft.com/office/powerpoint/2010/main" val="568960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2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2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25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2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0959C3F-6F38-470A-9B22-E5E5EC3B52E4}"/>
              </a:ext>
            </a:extLst>
          </p:cNvPr>
          <p:cNvSpPr txBox="1"/>
          <p:nvPr/>
        </p:nvSpPr>
        <p:spPr>
          <a:xfrm>
            <a:off x="3136119" y="2228275"/>
            <a:ext cx="6177642" cy="221599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3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ЛОЖЬ</a:t>
            </a:r>
          </a:p>
        </p:txBody>
      </p:sp>
      <p:pic>
        <p:nvPicPr>
          <p:cNvPr id="3" name="100-k-1-wrong-answer">
            <a:hlinkClick r:id="" action="ppaction://media"/>
            <a:extLst>
              <a:ext uri="{FF2B5EF4-FFF2-40B4-BE49-F238E27FC236}">
                <a16:creationId xmlns:a16="http://schemas.microsoft.com/office/drawing/2014/main" id="{F5BB6CFC-84F3-4120-A16F-CFDA85EED661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1280576" y="6021288"/>
            <a:ext cx="487363" cy="487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2555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1" dur="940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12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  <p:bldLst>
      <p:bldP spid="4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91344" y="6273168"/>
            <a:ext cx="3377165" cy="3600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Rectangle 6">
            <a:extLst>
              <a:ext uri="{FF2B5EF4-FFF2-40B4-BE49-F238E27FC236}">
                <a16:creationId xmlns:a16="http://schemas.microsoft.com/office/drawing/2014/main" id="{648D4E08-0836-4A91-A451-2D694D115FBE}"/>
              </a:ext>
            </a:extLst>
          </p:cNvPr>
          <p:cNvSpPr/>
          <p:nvPr/>
        </p:nvSpPr>
        <p:spPr>
          <a:xfrm>
            <a:off x="8945786" y="2970835"/>
            <a:ext cx="2584841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ru-RU" altLang="ru-RU" sz="2000" b="1" dirty="0">
                <a:solidFill>
                  <a:srgbClr val="002060"/>
                </a:solidFill>
                <a:latin typeface="Times New Roman" pitchFamily="18" charset="0"/>
                <a:ea typeface="VTB Group Cond" panose="020B0506050504020204" pitchFamily="34" charset="77"/>
                <a:cs typeface="Times New Roman" pitchFamily="18" charset="0"/>
              </a:rPr>
              <a:t>Недостаточное развитие восприятия, памяти, внимания</a:t>
            </a:r>
          </a:p>
        </p:txBody>
      </p:sp>
      <p:sp>
        <p:nvSpPr>
          <p:cNvPr id="33" name="Rectangle 6">
            <a:extLst>
              <a:ext uri="{FF2B5EF4-FFF2-40B4-BE49-F238E27FC236}">
                <a16:creationId xmlns:a16="http://schemas.microsoft.com/office/drawing/2014/main" id="{64802A32-A329-4F17-9575-16E7D9006227}"/>
              </a:ext>
            </a:extLst>
          </p:cNvPr>
          <p:cNvSpPr/>
          <p:nvPr/>
        </p:nvSpPr>
        <p:spPr>
          <a:xfrm>
            <a:off x="8546061" y="4740555"/>
            <a:ext cx="239542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ru-RU" altLang="ru-RU" sz="2000" b="1" dirty="0">
                <a:solidFill>
                  <a:srgbClr val="002060"/>
                </a:solidFill>
                <a:latin typeface="Times New Roman" pitchFamily="18" charset="0"/>
                <a:ea typeface="VTB Group Cond" panose="020B0506050504020204" pitchFamily="34" charset="77"/>
                <a:cs typeface="Times New Roman" pitchFamily="18" charset="0"/>
              </a:rPr>
              <a:t>Состояние артикуляционного аппарата</a:t>
            </a:r>
          </a:p>
        </p:txBody>
      </p:sp>
      <p:sp>
        <p:nvSpPr>
          <p:cNvPr id="28" name="Rectangle 6">
            <a:extLst>
              <a:ext uri="{FF2B5EF4-FFF2-40B4-BE49-F238E27FC236}">
                <a16:creationId xmlns:a16="http://schemas.microsoft.com/office/drawing/2014/main" id="{B03BD67D-50D6-4162-8B9E-1D2CF2A3CA2F}"/>
              </a:ext>
            </a:extLst>
          </p:cNvPr>
          <p:cNvSpPr/>
          <p:nvPr/>
        </p:nvSpPr>
        <p:spPr>
          <a:xfrm>
            <a:off x="2052863" y="1208455"/>
            <a:ext cx="234569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rgbClr val="002060"/>
                </a:solidFill>
                <a:latin typeface="Times New Roman" pitchFamily="18" charset="0"/>
                <a:ea typeface="VTB Group Cond" panose="020B0506050504020204" pitchFamily="34" charset="77"/>
                <a:cs typeface="Times New Roman" pitchFamily="18" charset="0"/>
              </a:rPr>
              <a:t>Суженный</a:t>
            </a:r>
          </a:p>
          <a:p>
            <a:r>
              <a:rPr lang="ru-RU" sz="2000" b="1" dirty="0">
                <a:solidFill>
                  <a:srgbClr val="002060"/>
                </a:solidFill>
                <a:latin typeface="Times New Roman" pitchFamily="18" charset="0"/>
                <a:ea typeface="VTB Group Cond" panose="020B0506050504020204" pitchFamily="34" charset="77"/>
                <a:cs typeface="Times New Roman" pitchFamily="18" charset="0"/>
              </a:rPr>
              <a:t>словарный запас</a:t>
            </a:r>
            <a:endParaRPr lang="en-US" sz="2000" b="1" dirty="0">
              <a:solidFill>
                <a:srgbClr val="002060"/>
              </a:solidFill>
              <a:latin typeface="Times New Roman" pitchFamily="18" charset="0"/>
              <a:ea typeface="VTB Group Cond" panose="020B0506050504020204" pitchFamily="34" charset="77"/>
              <a:cs typeface="Times New Roman" pitchFamily="18" charset="0"/>
            </a:endParaRPr>
          </a:p>
        </p:txBody>
      </p:sp>
      <p:sp>
        <p:nvSpPr>
          <p:cNvPr id="23" name="Oval 409">
            <a:extLst>
              <a:ext uri="{FF2B5EF4-FFF2-40B4-BE49-F238E27FC236}">
                <a16:creationId xmlns:a16="http://schemas.microsoft.com/office/drawing/2014/main" id="{992CA1ED-296B-49FA-BFFF-C3FC05167D25}"/>
              </a:ext>
            </a:extLst>
          </p:cNvPr>
          <p:cNvSpPr/>
          <p:nvPr/>
        </p:nvSpPr>
        <p:spPr>
          <a:xfrm>
            <a:off x="3785647" y="1330183"/>
            <a:ext cx="4894534" cy="4583041"/>
          </a:xfrm>
          <a:prstGeom prst="ellipse">
            <a:avLst/>
          </a:prstGeom>
          <a:gradFill flip="none" rotWithShape="1">
            <a:gsLst>
              <a:gs pos="100000">
                <a:schemeClr val="bg1">
                  <a:lumMod val="85000"/>
                  <a:alpha val="34000"/>
                </a:schemeClr>
              </a:gs>
              <a:gs pos="0">
                <a:schemeClr val="bg1">
                  <a:lumMod val="50000"/>
                  <a:alpha val="41000"/>
                </a:schemeClr>
              </a:gs>
            </a:gsLst>
            <a:lin ang="13800000" scaled="0"/>
            <a:tileRect/>
          </a:gradFill>
          <a:ln w="12700" cap="flat" cmpd="sng" algn="ctr">
            <a:noFill/>
            <a:prstDash val="solid"/>
            <a:miter lim="800000"/>
          </a:ln>
          <a:effectLst>
            <a:glow>
              <a:schemeClr val="bg1"/>
            </a:glow>
            <a:outerShdw blurRad="1270000" sx="102000" sy="102000" algn="ctr" rotWithShape="0">
              <a:srgbClr val="367CFF">
                <a:alpha val="13000"/>
              </a:srgbClr>
            </a:outerShdw>
            <a:softEdge rad="0"/>
          </a:effectLst>
        </p:spPr>
        <p:txBody>
          <a:bodyPr rtlCol="0" anchor="ctr"/>
          <a:lstStyle/>
          <a:p>
            <a:pPr algn="ctr"/>
            <a:endParaRPr lang="ru-RU" sz="450" kern="0" dirty="0">
              <a:solidFill>
                <a:srgbClr val="FFFFFF"/>
              </a:solidFill>
            </a:endParaRPr>
          </a:p>
        </p:txBody>
      </p:sp>
      <p:sp>
        <p:nvSpPr>
          <p:cNvPr id="24" name="Овал 53">
            <a:extLst>
              <a:ext uri="{FF2B5EF4-FFF2-40B4-BE49-F238E27FC236}">
                <a16:creationId xmlns:a16="http://schemas.microsoft.com/office/drawing/2014/main" id="{087B3FDF-CD8C-4657-9774-558850F3086D}"/>
              </a:ext>
            </a:extLst>
          </p:cNvPr>
          <p:cNvSpPr/>
          <p:nvPr/>
        </p:nvSpPr>
        <p:spPr>
          <a:xfrm>
            <a:off x="4159609" y="1507602"/>
            <a:ext cx="4262617" cy="4275321"/>
          </a:xfrm>
          <a:prstGeom prst="ellipse">
            <a:avLst/>
          </a:prstGeom>
          <a:solidFill>
            <a:schemeClr val="bg1"/>
          </a:solidFill>
          <a:ln w="38100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ru-RU" sz="1600" b="1" dirty="0">
              <a:solidFill>
                <a:schemeClr val="accent2"/>
              </a:solidFill>
              <a:ea typeface="VTB Group Cond" panose="020B0506050504020204" pitchFamily="34" charset="77"/>
            </a:endParaRPr>
          </a:p>
        </p:txBody>
      </p:sp>
      <p:sp>
        <p:nvSpPr>
          <p:cNvPr id="25" name="Freeform 11">
            <a:extLst>
              <a:ext uri="{FF2B5EF4-FFF2-40B4-BE49-F238E27FC236}">
                <a16:creationId xmlns:a16="http://schemas.microsoft.com/office/drawing/2014/main" id="{0DA97BC8-1348-4AD7-BF10-F93972F6AD19}"/>
              </a:ext>
            </a:extLst>
          </p:cNvPr>
          <p:cNvSpPr>
            <a:spLocks noEditPoints="1"/>
          </p:cNvSpPr>
          <p:nvPr/>
        </p:nvSpPr>
        <p:spPr bwMode="auto">
          <a:xfrm>
            <a:off x="3913133" y="1463995"/>
            <a:ext cx="4639567" cy="4362534"/>
          </a:xfrm>
          <a:custGeom>
            <a:avLst/>
            <a:gdLst>
              <a:gd name="T0" fmla="*/ 598 w 1645"/>
              <a:gd name="T1" fmla="*/ 1611 h 1645"/>
              <a:gd name="T2" fmla="*/ 820 w 1645"/>
              <a:gd name="T3" fmla="*/ 1637 h 1645"/>
              <a:gd name="T4" fmla="*/ 840 w 1645"/>
              <a:gd name="T5" fmla="*/ 1628 h 1645"/>
              <a:gd name="T6" fmla="*/ 978 w 1645"/>
              <a:gd name="T7" fmla="*/ 1613 h 1645"/>
              <a:gd name="T8" fmla="*/ 982 w 1645"/>
              <a:gd name="T9" fmla="*/ 1629 h 1645"/>
              <a:gd name="T10" fmla="*/ 581 w 1645"/>
              <a:gd name="T11" fmla="*/ 1591 h 1645"/>
              <a:gd name="T12" fmla="*/ 548 w 1645"/>
              <a:gd name="T13" fmla="*/ 1598 h 1645"/>
              <a:gd name="T14" fmla="*/ 466 w 1645"/>
              <a:gd name="T15" fmla="*/ 1545 h 1645"/>
              <a:gd name="T16" fmla="*/ 1092 w 1645"/>
              <a:gd name="T17" fmla="*/ 1590 h 1645"/>
              <a:gd name="T18" fmla="*/ 1100 w 1645"/>
              <a:gd name="T19" fmla="*/ 1596 h 1645"/>
              <a:gd name="T20" fmla="*/ 1304 w 1645"/>
              <a:gd name="T21" fmla="*/ 1469 h 1645"/>
              <a:gd name="T22" fmla="*/ 342 w 1645"/>
              <a:gd name="T23" fmla="*/ 1488 h 1645"/>
              <a:gd name="T24" fmla="*/ 342 w 1645"/>
              <a:gd name="T25" fmla="*/ 1488 h 1645"/>
              <a:gd name="T26" fmla="*/ 166 w 1645"/>
              <a:gd name="T27" fmla="*/ 1318 h 1645"/>
              <a:gd name="T28" fmla="*/ 253 w 1645"/>
              <a:gd name="T29" fmla="*/ 1392 h 1645"/>
              <a:gd name="T30" fmla="*/ 1326 w 1645"/>
              <a:gd name="T31" fmla="*/ 1452 h 1645"/>
              <a:gd name="T32" fmla="*/ 1347 w 1645"/>
              <a:gd name="T33" fmla="*/ 1434 h 1645"/>
              <a:gd name="T34" fmla="*/ 1358 w 1645"/>
              <a:gd name="T35" fmla="*/ 1447 h 1645"/>
              <a:gd name="T36" fmla="*/ 163 w 1645"/>
              <a:gd name="T37" fmla="*/ 1285 h 1645"/>
              <a:gd name="T38" fmla="*/ 42 w 1645"/>
              <a:gd name="T39" fmla="*/ 1081 h 1645"/>
              <a:gd name="T40" fmla="*/ 141 w 1645"/>
              <a:gd name="T41" fmla="*/ 1275 h 1645"/>
              <a:gd name="T42" fmla="*/ 1508 w 1645"/>
              <a:gd name="T43" fmla="*/ 1270 h 1645"/>
              <a:gd name="T44" fmla="*/ 1597 w 1645"/>
              <a:gd name="T45" fmla="*/ 1043 h 1645"/>
              <a:gd name="T46" fmla="*/ 1530 w 1645"/>
              <a:gd name="T47" fmla="*/ 1242 h 1645"/>
              <a:gd name="T48" fmla="*/ 49 w 1645"/>
              <a:gd name="T49" fmla="*/ 1056 h 1645"/>
              <a:gd name="T50" fmla="*/ 1 w 1645"/>
              <a:gd name="T51" fmla="*/ 818 h 1645"/>
              <a:gd name="T52" fmla="*/ 25 w 1645"/>
              <a:gd name="T53" fmla="*/ 929 h 1645"/>
              <a:gd name="T54" fmla="*/ 1604 w 1645"/>
              <a:gd name="T55" fmla="*/ 1016 h 1645"/>
              <a:gd name="T56" fmla="*/ 1619 w 1645"/>
              <a:gd name="T57" fmla="*/ 940 h 1645"/>
              <a:gd name="T58" fmla="*/ 1645 w 1645"/>
              <a:gd name="T59" fmla="*/ 823 h 1645"/>
              <a:gd name="T60" fmla="*/ 3 w 1645"/>
              <a:gd name="T61" fmla="*/ 795 h 1645"/>
              <a:gd name="T62" fmla="*/ 11 w 1645"/>
              <a:gd name="T63" fmla="*/ 769 h 1645"/>
              <a:gd name="T64" fmla="*/ 46 w 1645"/>
              <a:gd name="T65" fmla="*/ 554 h 1645"/>
              <a:gd name="T66" fmla="*/ 1634 w 1645"/>
              <a:gd name="T67" fmla="*/ 763 h 1645"/>
              <a:gd name="T68" fmla="*/ 1642 w 1645"/>
              <a:gd name="T69" fmla="*/ 754 h 1645"/>
              <a:gd name="T70" fmla="*/ 1611 w 1645"/>
              <a:gd name="T71" fmla="*/ 620 h 1645"/>
              <a:gd name="T72" fmla="*/ 1547 w 1645"/>
              <a:gd name="T73" fmla="*/ 472 h 1645"/>
              <a:gd name="T74" fmla="*/ 1592 w 1645"/>
              <a:gd name="T75" fmla="*/ 566 h 1645"/>
              <a:gd name="T76" fmla="*/ 72 w 1645"/>
              <a:gd name="T77" fmla="*/ 533 h 1645"/>
              <a:gd name="T78" fmla="*/ 96 w 1645"/>
              <a:gd name="T79" fmla="*/ 438 h 1645"/>
              <a:gd name="T80" fmla="*/ 82 w 1645"/>
              <a:gd name="T81" fmla="*/ 507 h 1645"/>
              <a:gd name="T82" fmla="*/ 1546 w 1645"/>
              <a:gd name="T83" fmla="*/ 451 h 1645"/>
              <a:gd name="T84" fmla="*/ 1397 w 1645"/>
              <a:gd name="T85" fmla="*/ 246 h 1645"/>
              <a:gd name="T86" fmla="*/ 198 w 1645"/>
              <a:gd name="T87" fmla="*/ 310 h 1645"/>
              <a:gd name="T88" fmla="*/ 198 w 1645"/>
              <a:gd name="T89" fmla="*/ 310 h 1645"/>
              <a:gd name="T90" fmla="*/ 370 w 1645"/>
              <a:gd name="T91" fmla="*/ 137 h 1645"/>
              <a:gd name="T92" fmla="*/ 223 w 1645"/>
              <a:gd name="T93" fmla="*/ 286 h 1645"/>
              <a:gd name="T94" fmla="*/ 1391 w 1645"/>
              <a:gd name="T95" fmla="*/ 232 h 1645"/>
              <a:gd name="T96" fmla="*/ 1180 w 1645"/>
              <a:gd name="T97" fmla="*/ 99 h 1645"/>
              <a:gd name="T98" fmla="*/ 1361 w 1645"/>
              <a:gd name="T99" fmla="*/ 222 h 1645"/>
              <a:gd name="T100" fmla="*/ 398 w 1645"/>
              <a:gd name="T101" fmla="*/ 137 h 1645"/>
              <a:gd name="T102" fmla="*/ 614 w 1645"/>
              <a:gd name="T103" fmla="*/ 28 h 1645"/>
              <a:gd name="T104" fmla="*/ 423 w 1645"/>
              <a:gd name="T105" fmla="*/ 123 h 1645"/>
              <a:gd name="T106" fmla="*/ 1163 w 1645"/>
              <a:gd name="T107" fmla="*/ 92 h 1645"/>
              <a:gd name="T108" fmla="*/ 928 w 1645"/>
              <a:gd name="T109" fmla="*/ 16 h 1645"/>
              <a:gd name="T110" fmla="*/ 635 w 1645"/>
              <a:gd name="T111" fmla="*/ 31 h 1645"/>
              <a:gd name="T112" fmla="*/ 664 w 1645"/>
              <a:gd name="T113" fmla="*/ 19 h 1645"/>
              <a:gd name="T114" fmla="*/ 767 w 1645"/>
              <a:gd name="T115" fmla="*/ 20 h 1645"/>
              <a:gd name="T116" fmla="*/ 899 w 1645"/>
              <a:gd name="T117" fmla="*/ 13 h 16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1645" h="1645">
                <a:moveTo>
                  <a:pt x="812" y="1645"/>
                </a:moveTo>
                <a:cubicBezTo>
                  <a:pt x="812" y="1645"/>
                  <a:pt x="812" y="1645"/>
                  <a:pt x="812" y="1645"/>
                </a:cubicBezTo>
                <a:cubicBezTo>
                  <a:pt x="782" y="1645"/>
                  <a:pt x="752" y="1643"/>
                  <a:pt x="722" y="1639"/>
                </a:cubicBezTo>
                <a:cubicBezTo>
                  <a:pt x="721" y="1639"/>
                  <a:pt x="721" y="1639"/>
                  <a:pt x="721" y="1639"/>
                </a:cubicBezTo>
                <a:cubicBezTo>
                  <a:pt x="719" y="1639"/>
                  <a:pt x="717" y="1638"/>
                  <a:pt x="715" y="1638"/>
                </a:cubicBezTo>
                <a:cubicBezTo>
                  <a:pt x="677" y="1633"/>
                  <a:pt x="640" y="1625"/>
                  <a:pt x="603" y="1615"/>
                </a:cubicBezTo>
                <a:cubicBezTo>
                  <a:pt x="601" y="1614"/>
                  <a:pt x="599" y="1613"/>
                  <a:pt x="598" y="1611"/>
                </a:cubicBezTo>
                <a:cubicBezTo>
                  <a:pt x="597" y="1609"/>
                  <a:pt x="596" y="1607"/>
                  <a:pt x="597" y="1605"/>
                </a:cubicBezTo>
                <a:cubicBezTo>
                  <a:pt x="598" y="1600"/>
                  <a:pt x="603" y="1597"/>
                  <a:pt x="607" y="1599"/>
                </a:cubicBezTo>
                <a:cubicBezTo>
                  <a:pt x="643" y="1609"/>
                  <a:pt x="680" y="1616"/>
                  <a:pt x="717" y="1621"/>
                </a:cubicBezTo>
                <a:cubicBezTo>
                  <a:pt x="719" y="1622"/>
                  <a:pt x="722" y="1622"/>
                  <a:pt x="724" y="1622"/>
                </a:cubicBezTo>
                <a:cubicBezTo>
                  <a:pt x="753" y="1626"/>
                  <a:pt x="783" y="1628"/>
                  <a:pt x="812" y="1628"/>
                </a:cubicBezTo>
                <a:cubicBezTo>
                  <a:pt x="814" y="1628"/>
                  <a:pt x="816" y="1629"/>
                  <a:pt x="818" y="1631"/>
                </a:cubicBezTo>
                <a:cubicBezTo>
                  <a:pt x="819" y="1632"/>
                  <a:pt x="820" y="1634"/>
                  <a:pt x="820" y="1637"/>
                </a:cubicBezTo>
                <a:cubicBezTo>
                  <a:pt x="820" y="1641"/>
                  <a:pt x="816" y="1645"/>
                  <a:pt x="812" y="1645"/>
                </a:cubicBezTo>
                <a:close/>
                <a:moveTo>
                  <a:pt x="840" y="1645"/>
                </a:moveTo>
                <a:cubicBezTo>
                  <a:pt x="840" y="1645"/>
                  <a:pt x="840" y="1645"/>
                  <a:pt x="840" y="1645"/>
                </a:cubicBezTo>
                <a:cubicBezTo>
                  <a:pt x="835" y="1645"/>
                  <a:pt x="832" y="1641"/>
                  <a:pt x="831" y="1637"/>
                </a:cubicBezTo>
                <a:cubicBezTo>
                  <a:pt x="831" y="1634"/>
                  <a:pt x="832" y="1632"/>
                  <a:pt x="834" y="1631"/>
                </a:cubicBezTo>
                <a:cubicBezTo>
                  <a:pt x="835" y="1629"/>
                  <a:pt x="838" y="1628"/>
                  <a:pt x="840" y="1628"/>
                </a:cubicBezTo>
                <a:cubicBezTo>
                  <a:pt x="840" y="1628"/>
                  <a:pt x="840" y="1628"/>
                  <a:pt x="840" y="1628"/>
                </a:cubicBezTo>
                <a:cubicBezTo>
                  <a:pt x="845" y="1628"/>
                  <a:pt x="848" y="1632"/>
                  <a:pt x="848" y="1636"/>
                </a:cubicBezTo>
                <a:cubicBezTo>
                  <a:pt x="849" y="1641"/>
                  <a:pt x="845" y="1645"/>
                  <a:pt x="840" y="1645"/>
                </a:cubicBezTo>
                <a:close/>
                <a:moveTo>
                  <a:pt x="868" y="1644"/>
                </a:moveTo>
                <a:cubicBezTo>
                  <a:pt x="864" y="1644"/>
                  <a:pt x="860" y="1640"/>
                  <a:pt x="860" y="1636"/>
                </a:cubicBezTo>
                <a:cubicBezTo>
                  <a:pt x="860" y="1634"/>
                  <a:pt x="860" y="1631"/>
                  <a:pt x="862" y="1630"/>
                </a:cubicBezTo>
                <a:cubicBezTo>
                  <a:pt x="863" y="1628"/>
                  <a:pt x="865" y="1627"/>
                  <a:pt x="868" y="1627"/>
                </a:cubicBezTo>
                <a:cubicBezTo>
                  <a:pt x="905" y="1625"/>
                  <a:pt x="942" y="1620"/>
                  <a:pt x="978" y="1613"/>
                </a:cubicBezTo>
                <a:cubicBezTo>
                  <a:pt x="978" y="1613"/>
                  <a:pt x="979" y="1613"/>
                  <a:pt x="979" y="1613"/>
                </a:cubicBezTo>
                <a:cubicBezTo>
                  <a:pt x="997" y="1609"/>
                  <a:pt x="1015" y="1605"/>
                  <a:pt x="1033" y="1600"/>
                </a:cubicBezTo>
                <a:cubicBezTo>
                  <a:pt x="1045" y="1597"/>
                  <a:pt x="1058" y="1593"/>
                  <a:pt x="1071" y="1589"/>
                </a:cubicBezTo>
                <a:cubicBezTo>
                  <a:pt x="1075" y="1587"/>
                  <a:pt x="1080" y="1590"/>
                  <a:pt x="1081" y="1594"/>
                </a:cubicBezTo>
                <a:cubicBezTo>
                  <a:pt x="1083" y="1599"/>
                  <a:pt x="1080" y="1603"/>
                  <a:pt x="1076" y="1605"/>
                </a:cubicBezTo>
                <a:cubicBezTo>
                  <a:pt x="1063" y="1609"/>
                  <a:pt x="1050" y="1613"/>
                  <a:pt x="1037" y="1616"/>
                </a:cubicBezTo>
                <a:cubicBezTo>
                  <a:pt x="1019" y="1621"/>
                  <a:pt x="1000" y="1626"/>
                  <a:pt x="982" y="1629"/>
                </a:cubicBezTo>
                <a:cubicBezTo>
                  <a:pt x="945" y="1637"/>
                  <a:pt x="907" y="1642"/>
                  <a:pt x="869" y="1644"/>
                </a:cubicBezTo>
                <a:cubicBezTo>
                  <a:pt x="869" y="1644"/>
                  <a:pt x="868" y="1644"/>
                  <a:pt x="868" y="1644"/>
                </a:cubicBezTo>
                <a:close/>
                <a:moveTo>
                  <a:pt x="578" y="1607"/>
                </a:moveTo>
                <a:cubicBezTo>
                  <a:pt x="577" y="1607"/>
                  <a:pt x="576" y="1607"/>
                  <a:pt x="575" y="1607"/>
                </a:cubicBezTo>
                <a:cubicBezTo>
                  <a:pt x="573" y="1606"/>
                  <a:pt x="571" y="1605"/>
                  <a:pt x="570" y="1603"/>
                </a:cubicBezTo>
                <a:cubicBezTo>
                  <a:pt x="569" y="1601"/>
                  <a:pt x="569" y="1598"/>
                  <a:pt x="570" y="1596"/>
                </a:cubicBezTo>
                <a:cubicBezTo>
                  <a:pt x="571" y="1592"/>
                  <a:pt x="576" y="1589"/>
                  <a:pt x="581" y="1591"/>
                </a:cubicBezTo>
                <a:cubicBezTo>
                  <a:pt x="582" y="1591"/>
                  <a:pt x="582" y="1591"/>
                  <a:pt x="582" y="1591"/>
                </a:cubicBezTo>
                <a:cubicBezTo>
                  <a:pt x="582" y="1591"/>
                  <a:pt x="582" y="1591"/>
                  <a:pt x="582" y="1591"/>
                </a:cubicBezTo>
                <a:cubicBezTo>
                  <a:pt x="583" y="1592"/>
                  <a:pt x="585" y="1593"/>
                  <a:pt x="586" y="1595"/>
                </a:cubicBezTo>
                <a:cubicBezTo>
                  <a:pt x="587" y="1597"/>
                  <a:pt x="587" y="1599"/>
                  <a:pt x="586" y="1601"/>
                </a:cubicBezTo>
                <a:cubicBezTo>
                  <a:pt x="585" y="1605"/>
                  <a:pt x="582" y="1607"/>
                  <a:pt x="578" y="1607"/>
                </a:cubicBezTo>
                <a:close/>
                <a:moveTo>
                  <a:pt x="551" y="1598"/>
                </a:moveTo>
                <a:cubicBezTo>
                  <a:pt x="550" y="1598"/>
                  <a:pt x="549" y="1598"/>
                  <a:pt x="548" y="1598"/>
                </a:cubicBezTo>
                <a:cubicBezTo>
                  <a:pt x="518" y="1587"/>
                  <a:pt x="488" y="1574"/>
                  <a:pt x="459" y="1560"/>
                </a:cubicBezTo>
                <a:cubicBezTo>
                  <a:pt x="446" y="1554"/>
                  <a:pt x="434" y="1547"/>
                  <a:pt x="422" y="1540"/>
                </a:cubicBezTo>
                <a:cubicBezTo>
                  <a:pt x="401" y="1529"/>
                  <a:pt x="380" y="1516"/>
                  <a:pt x="360" y="1502"/>
                </a:cubicBezTo>
                <a:cubicBezTo>
                  <a:pt x="356" y="1500"/>
                  <a:pt x="355" y="1495"/>
                  <a:pt x="358" y="1491"/>
                </a:cubicBezTo>
                <a:cubicBezTo>
                  <a:pt x="361" y="1487"/>
                  <a:pt x="366" y="1486"/>
                  <a:pt x="370" y="1488"/>
                </a:cubicBezTo>
                <a:cubicBezTo>
                  <a:pt x="389" y="1502"/>
                  <a:pt x="410" y="1514"/>
                  <a:pt x="430" y="1526"/>
                </a:cubicBezTo>
                <a:cubicBezTo>
                  <a:pt x="442" y="1532"/>
                  <a:pt x="454" y="1539"/>
                  <a:pt x="466" y="1545"/>
                </a:cubicBezTo>
                <a:cubicBezTo>
                  <a:pt x="466" y="1545"/>
                  <a:pt x="466" y="1545"/>
                  <a:pt x="466" y="1545"/>
                </a:cubicBezTo>
                <a:cubicBezTo>
                  <a:pt x="495" y="1559"/>
                  <a:pt x="524" y="1571"/>
                  <a:pt x="554" y="1582"/>
                </a:cubicBezTo>
                <a:cubicBezTo>
                  <a:pt x="558" y="1583"/>
                  <a:pt x="561" y="1588"/>
                  <a:pt x="559" y="1593"/>
                </a:cubicBezTo>
                <a:cubicBezTo>
                  <a:pt x="558" y="1596"/>
                  <a:pt x="555" y="1598"/>
                  <a:pt x="551" y="1598"/>
                </a:cubicBezTo>
                <a:close/>
                <a:moveTo>
                  <a:pt x="1100" y="1596"/>
                </a:moveTo>
                <a:cubicBezTo>
                  <a:pt x="1100" y="1596"/>
                  <a:pt x="1100" y="1596"/>
                  <a:pt x="1100" y="1596"/>
                </a:cubicBezTo>
                <a:cubicBezTo>
                  <a:pt x="1097" y="1596"/>
                  <a:pt x="1093" y="1594"/>
                  <a:pt x="1092" y="1590"/>
                </a:cubicBezTo>
                <a:cubicBezTo>
                  <a:pt x="1091" y="1588"/>
                  <a:pt x="1091" y="1586"/>
                  <a:pt x="1092" y="1584"/>
                </a:cubicBezTo>
                <a:cubicBezTo>
                  <a:pt x="1093" y="1582"/>
                  <a:pt x="1095" y="1580"/>
                  <a:pt x="1097" y="1580"/>
                </a:cubicBezTo>
                <a:cubicBezTo>
                  <a:pt x="1098" y="1580"/>
                  <a:pt x="1098" y="1580"/>
                  <a:pt x="1098" y="1580"/>
                </a:cubicBezTo>
                <a:cubicBezTo>
                  <a:pt x="1098" y="1580"/>
                  <a:pt x="1098" y="1580"/>
                  <a:pt x="1098" y="1580"/>
                </a:cubicBezTo>
                <a:cubicBezTo>
                  <a:pt x="1102" y="1578"/>
                  <a:pt x="1107" y="1581"/>
                  <a:pt x="1108" y="1585"/>
                </a:cubicBezTo>
                <a:cubicBezTo>
                  <a:pt x="1110" y="1589"/>
                  <a:pt x="1107" y="1594"/>
                  <a:pt x="1103" y="1596"/>
                </a:cubicBezTo>
                <a:cubicBezTo>
                  <a:pt x="1102" y="1596"/>
                  <a:pt x="1101" y="1596"/>
                  <a:pt x="1100" y="1596"/>
                </a:cubicBezTo>
                <a:close/>
                <a:moveTo>
                  <a:pt x="1127" y="1586"/>
                </a:moveTo>
                <a:cubicBezTo>
                  <a:pt x="1123" y="1586"/>
                  <a:pt x="1120" y="1584"/>
                  <a:pt x="1119" y="1581"/>
                </a:cubicBezTo>
                <a:cubicBezTo>
                  <a:pt x="1118" y="1579"/>
                  <a:pt x="1118" y="1576"/>
                  <a:pt x="1119" y="1574"/>
                </a:cubicBezTo>
                <a:cubicBezTo>
                  <a:pt x="1120" y="1572"/>
                  <a:pt x="1121" y="1570"/>
                  <a:pt x="1123" y="1570"/>
                </a:cubicBezTo>
                <a:cubicBezTo>
                  <a:pt x="1158" y="1556"/>
                  <a:pt x="1192" y="1539"/>
                  <a:pt x="1224" y="1521"/>
                </a:cubicBezTo>
                <a:cubicBezTo>
                  <a:pt x="1224" y="1521"/>
                  <a:pt x="1224" y="1521"/>
                  <a:pt x="1224" y="1521"/>
                </a:cubicBezTo>
                <a:cubicBezTo>
                  <a:pt x="1252" y="1505"/>
                  <a:pt x="1278" y="1488"/>
                  <a:pt x="1304" y="1469"/>
                </a:cubicBezTo>
                <a:cubicBezTo>
                  <a:pt x="1307" y="1466"/>
                  <a:pt x="1313" y="1467"/>
                  <a:pt x="1316" y="1471"/>
                </a:cubicBezTo>
                <a:cubicBezTo>
                  <a:pt x="1318" y="1474"/>
                  <a:pt x="1318" y="1480"/>
                  <a:pt x="1314" y="1482"/>
                </a:cubicBezTo>
                <a:cubicBezTo>
                  <a:pt x="1288" y="1502"/>
                  <a:pt x="1261" y="1520"/>
                  <a:pt x="1233" y="1536"/>
                </a:cubicBezTo>
                <a:cubicBezTo>
                  <a:pt x="1200" y="1554"/>
                  <a:pt x="1165" y="1571"/>
                  <a:pt x="1130" y="1585"/>
                </a:cubicBezTo>
                <a:cubicBezTo>
                  <a:pt x="1130" y="1585"/>
                  <a:pt x="1130" y="1585"/>
                  <a:pt x="1130" y="1585"/>
                </a:cubicBezTo>
                <a:cubicBezTo>
                  <a:pt x="1129" y="1586"/>
                  <a:pt x="1128" y="1586"/>
                  <a:pt x="1127" y="1586"/>
                </a:cubicBezTo>
                <a:close/>
                <a:moveTo>
                  <a:pt x="342" y="1488"/>
                </a:moveTo>
                <a:cubicBezTo>
                  <a:pt x="340" y="1488"/>
                  <a:pt x="338" y="1487"/>
                  <a:pt x="337" y="1486"/>
                </a:cubicBezTo>
                <a:cubicBezTo>
                  <a:pt x="337" y="1486"/>
                  <a:pt x="337" y="1486"/>
                  <a:pt x="337" y="1486"/>
                </a:cubicBezTo>
                <a:cubicBezTo>
                  <a:pt x="335" y="1485"/>
                  <a:pt x="334" y="1483"/>
                  <a:pt x="333" y="1480"/>
                </a:cubicBezTo>
                <a:cubicBezTo>
                  <a:pt x="333" y="1478"/>
                  <a:pt x="334" y="1476"/>
                  <a:pt x="335" y="1474"/>
                </a:cubicBezTo>
                <a:cubicBezTo>
                  <a:pt x="338" y="1470"/>
                  <a:pt x="343" y="1470"/>
                  <a:pt x="347" y="1472"/>
                </a:cubicBezTo>
                <a:cubicBezTo>
                  <a:pt x="351" y="1475"/>
                  <a:pt x="351" y="1480"/>
                  <a:pt x="349" y="1484"/>
                </a:cubicBezTo>
                <a:cubicBezTo>
                  <a:pt x="347" y="1486"/>
                  <a:pt x="345" y="1488"/>
                  <a:pt x="342" y="1488"/>
                </a:cubicBezTo>
                <a:close/>
                <a:moveTo>
                  <a:pt x="319" y="1471"/>
                </a:moveTo>
                <a:cubicBezTo>
                  <a:pt x="317" y="1471"/>
                  <a:pt x="316" y="1470"/>
                  <a:pt x="314" y="1469"/>
                </a:cubicBezTo>
                <a:cubicBezTo>
                  <a:pt x="289" y="1449"/>
                  <a:pt x="264" y="1427"/>
                  <a:pt x="242" y="1404"/>
                </a:cubicBezTo>
                <a:cubicBezTo>
                  <a:pt x="241" y="1404"/>
                  <a:pt x="241" y="1404"/>
                  <a:pt x="241" y="1404"/>
                </a:cubicBezTo>
                <a:cubicBezTo>
                  <a:pt x="241" y="1404"/>
                  <a:pt x="241" y="1404"/>
                  <a:pt x="241" y="1404"/>
                </a:cubicBezTo>
                <a:cubicBezTo>
                  <a:pt x="220" y="1383"/>
                  <a:pt x="199" y="1360"/>
                  <a:pt x="180" y="1336"/>
                </a:cubicBezTo>
                <a:cubicBezTo>
                  <a:pt x="176" y="1330"/>
                  <a:pt x="171" y="1324"/>
                  <a:pt x="166" y="1318"/>
                </a:cubicBezTo>
                <a:cubicBezTo>
                  <a:pt x="166" y="1318"/>
                  <a:pt x="166" y="1318"/>
                  <a:pt x="166" y="1318"/>
                </a:cubicBezTo>
                <a:cubicBezTo>
                  <a:pt x="165" y="1316"/>
                  <a:pt x="164" y="1314"/>
                  <a:pt x="165" y="1312"/>
                </a:cubicBezTo>
                <a:cubicBezTo>
                  <a:pt x="165" y="1310"/>
                  <a:pt x="166" y="1308"/>
                  <a:pt x="168" y="1306"/>
                </a:cubicBezTo>
                <a:cubicBezTo>
                  <a:pt x="172" y="1304"/>
                  <a:pt x="177" y="1304"/>
                  <a:pt x="180" y="1308"/>
                </a:cubicBezTo>
                <a:cubicBezTo>
                  <a:pt x="184" y="1314"/>
                  <a:pt x="189" y="1320"/>
                  <a:pt x="194" y="1325"/>
                </a:cubicBezTo>
                <a:cubicBezTo>
                  <a:pt x="212" y="1349"/>
                  <a:pt x="232" y="1371"/>
                  <a:pt x="253" y="1392"/>
                </a:cubicBezTo>
                <a:cubicBezTo>
                  <a:pt x="253" y="1392"/>
                  <a:pt x="253" y="1392"/>
                  <a:pt x="253" y="1392"/>
                </a:cubicBezTo>
                <a:cubicBezTo>
                  <a:pt x="276" y="1415"/>
                  <a:pt x="300" y="1436"/>
                  <a:pt x="325" y="1455"/>
                </a:cubicBezTo>
                <a:cubicBezTo>
                  <a:pt x="328" y="1458"/>
                  <a:pt x="329" y="1464"/>
                  <a:pt x="326" y="1467"/>
                </a:cubicBezTo>
                <a:cubicBezTo>
                  <a:pt x="324" y="1469"/>
                  <a:pt x="322" y="1471"/>
                  <a:pt x="319" y="1471"/>
                </a:cubicBezTo>
                <a:close/>
                <a:moveTo>
                  <a:pt x="1331" y="1467"/>
                </a:moveTo>
                <a:cubicBezTo>
                  <a:pt x="1329" y="1467"/>
                  <a:pt x="1326" y="1466"/>
                  <a:pt x="1324" y="1464"/>
                </a:cubicBezTo>
                <a:cubicBezTo>
                  <a:pt x="1323" y="1462"/>
                  <a:pt x="1322" y="1460"/>
                  <a:pt x="1323" y="1457"/>
                </a:cubicBezTo>
                <a:cubicBezTo>
                  <a:pt x="1323" y="1455"/>
                  <a:pt x="1324" y="1453"/>
                  <a:pt x="1326" y="1452"/>
                </a:cubicBezTo>
                <a:cubicBezTo>
                  <a:pt x="1329" y="1449"/>
                  <a:pt x="1335" y="1449"/>
                  <a:pt x="1338" y="1453"/>
                </a:cubicBezTo>
                <a:cubicBezTo>
                  <a:pt x="1341" y="1457"/>
                  <a:pt x="1340" y="1462"/>
                  <a:pt x="1336" y="1465"/>
                </a:cubicBezTo>
                <a:cubicBezTo>
                  <a:pt x="1335" y="1466"/>
                  <a:pt x="1333" y="1467"/>
                  <a:pt x="1331" y="1467"/>
                </a:cubicBezTo>
                <a:close/>
                <a:moveTo>
                  <a:pt x="1353" y="1449"/>
                </a:moveTo>
                <a:cubicBezTo>
                  <a:pt x="1350" y="1449"/>
                  <a:pt x="1348" y="1448"/>
                  <a:pt x="1346" y="1446"/>
                </a:cubicBezTo>
                <a:cubicBezTo>
                  <a:pt x="1345" y="1444"/>
                  <a:pt x="1344" y="1442"/>
                  <a:pt x="1344" y="1440"/>
                </a:cubicBezTo>
                <a:cubicBezTo>
                  <a:pt x="1345" y="1437"/>
                  <a:pt x="1346" y="1435"/>
                  <a:pt x="1347" y="1434"/>
                </a:cubicBezTo>
                <a:cubicBezTo>
                  <a:pt x="1375" y="1410"/>
                  <a:pt x="1402" y="1383"/>
                  <a:pt x="1427" y="1355"/>
                </a:cubicBezTo>
                <a:cubicBezTo>
                  <a:pt x="1427" y="1355"/>
                  <a:pt x="1427" y="1355"/>
                  <a:pt x="1427" y="1355"/>
                </a:cubicBezTo>
                <a:cubicBezTo>
                  <a:pt x="1448" y="1331"/>
                  <a:pt x="1467" y="1306"/>
                  <a:pt x="1485" y="1280"/>
                </a:cubicBezTo>
                <a:cubicBezTo>
                  <a:pt x="1488" y="1276"/>
                  <a:pt x="1493" y="1275"/>
                  <a:pt x="1497" y="1278"/>
                </a:cubicBezTo>
                <a:cubicBezTo>
                  <a:pt x="1501" y="1281"/>
                  <a:pt x="1502" y="1286"/>
                  <a:pt x="1499" y="1290"/>
                </a:cubicBezTo>
                <a:cubicBezTo>
                  <a:pt x="1481" y="1316"/>
                  <a:pt x="1461" y="1342"/>
                  <a:pt x="1440" y="1366"/>
                </a:cubicBezTo>
                <a:cubicBezTo>
                  <a:pt x="1414" y="1395"/>
                  <a:pt x="1387" y="1422"/>
                  <a:pt x="1358" y="1447"/>
                </a:cubicBezTo>
                <a:cubicBezTo>
                  <a:pt x="1357" y="1448"/>
                  <a:pt x="1355" y="1449"/>
                  <a:pt x="1353" y="1449"/>
                </a:cubicBezTo>
                <a:close/>
                <a:moveTo>
                  <a:pt x="157" y="1299"/>
                </a:moveTo>
                <a:cubicBezTo>
                  <a:pt x="154" y="1299"/>
                  <a:pt x="151" y="1297"/>
                  <a:pt x="150" y="1295"/>
                </a:cubicBezTo>
                <a:cubicBezTo>
                  <a:pt x="150" y="1295"/>
                  <a:pt x="150" y="1295"/>
                  <a:pt x="150" y="1295"/>
                </a:cubicBezTo>
                <a:cubicBezTo>
                  <a:pt x="148" y="1293"/>
                  <a:pt x="148" y="1291"/>
                  <a:pt x="148" y="1289"/>
                </a:cubicBezTo>
                <a:cubicBezTo>
                  <a:pt x="149" y="1286"/>
                  <a:pt x="150" y="1285"/>
                  <a:pt x="152" y="1283"/>
                </a:cubicBezTo>
                <a:cubicBezTo>
                  <a:pt x="155" y="1281"/>
                  <a:pt x="161" y="1282"/>
                  <a:pt x="163" y="1285"/>
                </a:cubicBezTo>
                <a:cubicBezTo>
                  <a:pt x="163" y="1285"/>
                  <a:pt x="163" y="1285"/>
                  <a:pt x="163" y="1285"/>
                </a:cubicBezTo>
                <a:cubicBezTo>
                  <a:pt x="166" y="1289"/>
                  <a:pt x="165" y="1294"/>
                  <a:pt x="161" y="1297"/>
                </a:cubicBezTo>
                <a:cubicBezTo>
                  <a:pt x="160" y="1298"/>
                  <a:pt x="158" y="1299"/>
                  <a:pt x="157" y="1299"/>
                </a:cubicBezTo>
                <a:close/>
                <a:moveTo>
                  <a:pt x="141" y="1275"/>
                </a:moveTo>
                <a:cubicBezTo>
                  <a:pt x="138" y="1275"/>
                  <a:pt x="135" y="1274"/>
                  <a:pt x="134" y="1271"/>
                </a:cubicBezTo>
                <a:cubicBezTo>
                  <a:pt x="116" y="1244"/>
                  <a:pt x="100" y="1216"/>
                  <a:pt x="86" y="1187"/>
                </a:cubicBezTo>
                <a:cubicBezTo>
                  <a:pt x="69" y="1153"/>
                  <a:pt x="54" y="1117"/>
                  <a:pt x="42" y="1081"/>
                </a:cubicBezTo>
                <a:cubicBezTo>
                  <a:pt x="42" y="1079"/>
                  <a:pt x="42" y="1077"/>
                  <a:pt x="43" y="1075"/>
                </a:cubicBezTo>
                <a:cubicBezTo>
                  <a:pt x="44" y="1073"/>
                  <a:pt x="45" y="1071"/>
                  <a:pt x="48" y="1071"/>
                </a:cubicBezTo>
                <a:cubicBezTo>
                  <a:pt x="52" y="1069"/>
                  <a:pt x="57" y="1072"/>
                  <a:pt x="58" y="1076"/>
                </a:cubicBezTo>
                <a:cubicBezTo>
                  <a:pt x="70" y="1111"/>
                  <a:pt x="84" y="1146"/>
                  <a:pt x="101" y="1179"/>
                </a:cubicBezTo>
                <a:cubicBezTo>
                  <a:pt x="115" y="1208"/>
                  <a:pt x="131" y="1236"/>
                  <a:pt x="148" y="1262"/>
                </a:cubicBezTo>
                <a:cubicBezTo>
                  <a:pt x="150" y="1266"/>
                  <a:pt x="149" y="1271"/>
                  <a:pt x="145" y="1274"/>
                </a:cubicBezTo>
                <a:cubicBezTo>
                  <a:pt x="144" y="1275"/>
                  <a:pt x="142" y="1275"/>
                  <a:pt x="141" y="1275"/>
                </a:cubicBezTo>
                <a:close/>
                <a:moveTo>
                  <a:pt x="1508" y="1270"/>
                </a:moveTo>
                <a:cubicBezTo>
                  <a:pt x="1506" y="1270"/>
                  <a:pt x="1505" y="1269"/>
                  <a:pt x="1503" y="1269"/>
                </a:cubicBezTo>
                <a:cubicBezTo>
                  <a:pt x="1502" y="1267"/>
                  <a:pt x="1500" y="1265"/>
                  <a:pt x="1500" y="1263"/>
                </a:cubicBezTo>
                <a:cubicBezTo>
                  <a:pt x="1499" y="1261"/>
                  <a:pt x="1500" y="1259"/>
                  <a:pt x="1501" y="1257"/>
                </a:cubicBezTo>
                <a:cubicBezTo>
                  <a:pt x="1503" y="1253"/>
                  <a:pt x="1509" y="1252"/>
                  <a:pt x="1513" y="1254"/>
                </a:cubicBezTo>
                <a:cubicBezTo>
                  <a:pt x="1516" y="1257"/>
                  <a:pt x="1518" y="1262"/>
                  <a:pt x="1515" y="1266"/>
                </a:cubicBezTo>
                <a:cubicBezTo>
                  <a:pt x="1514" y="1268"/>
                  <a:pt x="1511" y="1270"/>
                  <a:pt x="1508" y="1270"/>
                </a:cubicBezTo>
                <a:close/>
                <a:moveTo>
                  <a:pt x="1523" y="1246"/>
                </a:moveTo>
                <a:cubicBezTo>
                  <a:pt x="1521" y="1246"/>
                  <a:pt x="1520" y="1245"/>
                  <a:pt x="1518" y="1245"/>
                </a:cubicBezTo>
                <a:cubicBezTo>
                  <a:pt x="1514" y="1242"/>
                  <a:pt x="1513" y="1237"/>
                  <a:pt x="1515" y="1233"/>
                </a:cubicBezTo>
                <a:cubicBezTo>
                  <a:pt x="1516" y="1233"/>
                  <a:pt x="1516" y="1232"/>
                  <a:pt x="1516" y="1232"/>
                </a:cubicBezTo>
                <a:cubicBezTo>
                  <a:pt x="1516" y="1232"/>
                  <a:pt x="1516" y="1232"/>
                  <a:pt x="1516" y="1232"/>
                </a:cubicBezTo>
                <a:cubicBezTo>
                  <a:pt x="1535" y="1200"/>
                  <a:pt x="1552" y="1167"/>
                  <a:pt x="1566" y="1133"/>
                </a:cubicBezTo>
                <a:cubicBezTo>
                  <a:pt x="1578" y="1104"/>
                  <a:pt x="1588" y="1074"/>
                  <a:pt x="1597" y="1043"/>
                </a:cubicBezTo>
                <a:cubicBezTo>
                  <a:pt x="1598" y="1039"/>
                  <a:pt x="1603" y="1036"/>
                  <a:pt x="1608" y="1037"/>
                </a:cubicBezTo>
                <a:cubicBezTo>
                  <a:pt x="1610" y="1038"/>
                  <a:pt x="1612" y="1039"/>
                  <a:pt x="1613" y="1041"/>
                </a:cubicBezTo>
                <a:cubicBezTo>
                  <a:pt x="1614" y="1043"/>
                  <a:pt x="1614" y="1046"/>
                  <a:pt x="1613" y="1048"/>
                </a:cubicBezTo>
                <a:cubicBezTo>
                  <a:pt x="1605" y="1079"/>
                  <a:pt x="1594" y="1110"/>
                  <a:pt x="1581" y="1140"/>
                </a:cubicBezTo>
                <a:cubicBezTo>
                  <a:pt x="1567" y="1174"/>
                  <a:pt x="1550" y="1208"/>
                  <a:pt x="1531" y="1240"/>
                </a:cubicBezTo>
                <a:cubicBezTo>
                  <a:pt x="1531" y="1241"/>
                  <a:pt x="1531" y="1241"/>
                  <a:pt x="1531" y="1241"/>
                </a:cubicBezTo>
                <a:cubicBezTo>
                  <a:pt x="1530" y="1241"/>
                  <a:pt x="1530" y="1241"/>
                  <a:pt x="1530" y="1242"/>
                </a:cubicBezTo>
                <a:cubicBezTo>
                  <a:pt x="1529" y="1244"/>
                  <a:pt x="1526" y="1246"/>
                  <a:pt x="1523" y="1246"/>
                </a:cubicBezTo>
                <a:close/>
                <a:moveTo>
                  <a:pt x="42" y="1060"/>
                </a:moveTo>
                <a:cubicBezTo>
                  <a:pt x="38" y="1060"/>
                  <a:pt x="35" y="1058"/>
                  <a:pt x="34" y="1054"/>
                </a:cubicBezTo>
                <a:cubicBezTo>
                  <a:pt x="33" y="1052"/>
                  <a:pt x="33" y="1050"/>
                  <a:pt x="34" y="1048"/>
                </a:cubicBezTo>
                <a:cubicBezTo>
                  <a:pt x="35" y="1046"/>
                  <a:pt x="37" y="1044"/>
                  <a:pt x="39" y="1043"/>
                </a:cubicBezTo>
                <a:cubicBezTo>
                  <a:pt x="44" y="1042"/>
                  <a:pt x="49" y="1045"/>
                  <a:pt x="50" y="1049"/>
                </a:cubicBezTo>
                <a:cubicBezTo>
                  <a:pt x="51" y="1051"/>
                  <a:pt x="50" y="1054"/>
                  <a:pt x="49" y="1056"/>
                </a:cubicBezTo>
                <a:cubicBezTo>
                  <a:pt x="48" y="1058"/>
                  <a:pt x="46" y="1059"/>
                  <a:pt x="44" y="1060"/>
                </a:cubicBezTo>
                <a:cubicBezTo>
                  <a:pt x="43" y="1060"/>
                  <a:pt x="43" y="1060"/>
                  <a:pt x="42" y="1060"/>
                </a:cubicBezTo>
                <a:close/>
                <a:moveTo>
                  <a:pt x="34" y="1033"/>
                </a:moveTo>
                <a:cubicBezTo>
                  <a:pt x="30" y="1033"/>
                  <a:pt x="27" y="1030"/>
                  <a:pt x="26" y="1026"/>
                </a:cubicBezTo>
                <a:cubicBezTo>
                  <a:pt x="18" y="995"/>
                  <a:pt x="12" y="963"/>
                  <a:pt x="8" y="931"/>
                </a:cubicBezTo>
                <a:cubicBezTo>
                  <a:pt x="3" y="895"/>
                  <a:pt x="0" y="859"/>
                  <a:pt x="0" y="822"/>
                </a:cubicBezTo>
                <a:cubicBezTo>
                  <a:pt x="0" y="821"/>
                  <a:pt x="1" y="820"/>
                  <a:pt x="1" y="818"/>
                </a:cubicBezTo>
                <a:cubicBezTo>
                  <a:pt x="1" y="817"/>
                  <a:pt x="1" y="817"/>
                  <a:pt x="1" y="817"/>
                </a:cubicBezTo>
                <a:cubicBezTo>
                  <a:pt x="1" y="812"/>
                  <a:pt x="4" y="809"/>
                  <a:pt x="9" y="809"/>
                </a:cubicBezTo>
                <a:cubicBezTo>
                  <a:pt x="9" y="809"/>
                  <a:pt x="9" y="809"/>
                  <a:pt x="9" y="809"/>
                </a:cubicBezTo>
                <a:cubicBezTo>
                  <a:pt x="11" y="809"/>
                  <a:pt x="13" y="810"/>
                  <a:pt x="15" y="811"/>
                </a:cubicBezTo>
                <a:cubicBezTo>
                  <a:pt x="17" y="813"/>
                  <a:pt x="17" y="815"/>
                  <a:pt x="17" y="817"/>
                </a:cubicBezTo>
                <a:cubicBezTo>
                  <a:pt x="17" y="819"/>
                  <a:pt x="17" y="821"/>
                  <a:pt x="17" y="822"/>
                </a:cubicBezTo>
                <a:cubicBezTo>
                  <a:pt x="17" y="858"/>
                  <a:pt x="20" y="894"/>
                  <a:pt x="25" y="929"/>
                </a:cubicBezTo>
                <a:cubicBezTo>
                  <a:pt x="29" y="960"/>
                  <a:pt x="35" y="992"/>
                  <a:pt x="43" y="1022"/>
                </a:cubicBezTo>
                <a:cubicBezTo>
                  <a:pt x="44" y="1027"/>
                  <a:pt x="41" y="1031"/>
                  <a:pt x="36" y="1033"/>
                </a:cubicBezTo>
                <a:cubicBezTo>
                  <a:pt x="36" y="1033"/>
                  <a:pt x="35" y="1033"/>
                  <a:pt x="34" y="1033"/>
                </a:cubicBezTo>
                <a:close/>
                <a:moveTo>
                  <a:pt x="1613" y="1027"/>
                </a:moveTo>
                <a:cubicBezTo>
                  <a:pt x="1612" y="1027"/>
                  <a:pt x="1611" y="1027"/>
                  <a:pt x="1611" y="1027"/>
                </a:cubicBezTo>
                <a:cubicBezTo>
                  <a:pt x="1608" y="1026"/>
                  <a:pt x="1606" y="1025"/>
                  <a:pt x="1605" y="1023"/>
                </a:cubicBezTo>
                <a:cubicBezTo>
                  <a:pt x="1604" y="1021"/>
                  <a:pt x="1604" y="1018"/>
                  <a:pt x="1604" y="1016"/>
                </a:cubicBezTo>
                <a:cubicBezTo>
                  <a:pt x="1605" y="1012"/>
                  <a:pt x="1610" y="1009"/>
                  <a:pt x="1615" y="1010"/>
                </a:cubicBezTo>
                <a:cubicBezTo>
                  <a:pt x="1619" y="1011"/>
                  <a:pt x="1622" y="1016"/>
                  <a:pt x="1621" y="1020"/>
                </a:cubicBezTo>
                <a:cubicBezTo>
                  <a:pt x="1620" y="1024"/>
                  <a:pt x="1617" y="1027"/>
                  <a:pt x="1613" y="1027"/>
                </a:cubicBezTo>
                <a:close/>
                <a:moveTo>
                  <a:pt x="1619" y="999"/>
                </a:moveTo>
                <a:cubicBezTo>
                  <a:pt x="1618" y="999"/>
                  <a:pt x="1618" y="999"/>
                  <a:pt x="1617" y="999"/>
                </a:cubicBezTo>
                <a:cubicBezTo>
                  <a:pt x="1613" y="998"/>
                  <a:pt x="1610" y="994"/>
                  <a:pt x="1611" y="989"/>
                </a:cubicBezTo>
                <a:cubicBezTo>
                  <a:pt x="1614" y="973"/>
                  <a:pt x="1617" y="956"/>
                  <a:pt x="1619" y="940"/>
                </a:cubicBezTo>
                <a:cubicBezTo>
                  <a:pt x="1622" y="919"/>
                  <a:pt x="1625" y="899"/>
                  <a:pt x="1626" y="878"/>
                </a:cubicBezTo>
                <a:cubicBezTo>
                  <a:pt x="1627" y="860"/>
                  <a:pt x="1628" y="842"/>
                  <a:pt x="1628" y="823"/>
                </a:cubicBezTo>
                <a:cubicBezTo>
                  <a:pt x="1628" y="810"/>
                  <a:pt x="1628" y="796"/>
                  <a:pt x="1627" y="783"/>
                </a:cubicBezTo>
                <a:cubicBezTo>
                  <a:pt x="1627" y="781"/>
                  <a:pt x="1628" y="779"/>
                  <a:pt x="1629" y="777"/>
                </a:cubicBezTo>
                <a:cubicBezTo>
                  <a:pt x="1631" y="775"/>
                  <a:pt x="1633" y="774"/>
                  <a:pt x="1635" y="774"/>
                </a:cubicBezTo>
                <a:cubicBezTo>
                  <a:pt x="1640" y="774"/>
                  <a:pt x="1644" y="778"/>
                  <a:pt x="1644" y="782"/>
                </a:cubicBezTo>
                <a:cubicBezTo>
                  <a:pt x="1645" y="796"/>
                  <a:pt x="1645" y="810"/>
                  <a:pt x="1645" y="823"/>
                </a:cubicBezTo>
                <a:cubicBezTo>
                  <a:pt x="1645" y="842"/>
                  <a:pt x="1644" y="861"/>
                  <a:pt x="1643" y="879"/>
                </a:cubicBezTo>
                <a:cubicBezTo>
                  <a:pt x="1642" y="900"/>
                  <a:pt x="1639" y="921"/>
                  <a:pt x="1636" y="942"/>
                </a:cubicBezTo>
                <a:cubicBezTo>
                  <a:pt x="1634" y="959"/>
                  <a:pt x="1631" y="976"/>
                  <a:pt x="1627" y="992"/>
                </a:cubicBezTo>
                <a:cubicBezTo>
                  <a:pt x="1626" y="996"/>
                  <a:pt x="1623" y="999"/>
                  <a:pt x="1619" y="999"/>
                </a:cubicBezTo>
                <a:close/>
                <a:moveTo>
                  <a:pt x="10" y="797"/>
                </a:moveTo>
                <a:cubicBezTo>
                  <a:pt x="10" y="797"/>
                  <a:pt x="9" y="797"/>
                  <a:pt x="9" y="797"/>
                </a:cubicBezTo>
                <a:cubicBezTo>
                  <a:pt x="7" y="797"/>
                  <a:pt x="5" y="796"/>
                  <a:pt x="3" y="795"/>
                </a:cubicBezTo>
                <a:cubicBezTo>
                  <a:pt x="2" y="793"/>
                  <a:pt x="1" y="791"/>
                  <a:pt x="1" y="789"/>
                </a:cubicBezTo>
                <a:cubicBezTo>
                  <a:pt x="1" y="784"/>
                  <a:pt x="5" y="780"/>
                  <a:pt x="10" y="780"/>
                </a:cubicBezTo>
                <a:cubicBezTo>
                  <a:pt x="12" y="780"/>
                  <a:pt x="14" y="781"/>
                  <a:pt x="16" y="783"/>
                </a:cubicBezTo>
                <a:cubicBezTo>
                  <a:pt x="17" y="785"/>
                  <a:pt x="18" y="787"/>
                  <a:pt x="18" y="789"/>
                </a:cubicBezTo>
                <a:cubicBezTo>
                  <a:pt x="18" y="794"/>
                  <a:pt x="14" y="797"/>
                  <a:pt x="10" y="797"/>
                </a:cubicBezTo>
                <a:close/>
                <a:moveTo>
                  <a:pt x="11" y="769"/>
                </a:moveTo>
                <a:cubicBezTo>
                  <a:pt x="11" y="769"/>
                  <a:pt x="11" y="769"/>
                  <a:pt x="11" y="769"/>
                </a:cubicBezTo>
                <a:cubicBezTo>
                  <a:pt x="8" y="769"/>
                  <a:pt x="6" y="768"/>
                  <a:pt x="5" y="766"/>
                </a:cubicBezTo>
                <a:cubicBezTo>
                  <a:pt x="3" y="764"/>
                  <a:pt x="3" y="762"/>
                  <a:pt x="3" y="760"/>
                </a:cubicBezTo>
                <a:cubicBezTo>
                  <a:pt x="3" y="754"/>
                  <a:pt x="4" y="748"/>
                  <a:pt x="5" y="741"/>
                </a:cubicBezTo>
                <a:cubicBezTo>
                  <a:pt x="7" y="715"/>
                  <a:pt x="11" y="689"/>
                  <a:pt x="16" y="664"/>
                </a:cubicBezTo>
                <a:cubicBezTo>
                  <a:pt x="16" y="664"/>
                  <a:pt x="16" y="664"/>
                  <a:pt x="16" y="664"/>
                </a:cubicBezTo>
                <a:cubicBezTo>
                  <a:pt x="16" y="664"/>
                  <a:pt x="16" y="663"/>
                  <a:pt x="16" y="663"/>
                </a:cubicBezTo>
                <a:cubicBezTo>
                  <a:pt x="24" y="626"/>
                  <a:pt x="34" y="589"/>
                  <a:pt x="46" y="554"/>
                </a:cubicBezTo>
                <a:cubicBezTo>
                  <a:pt x="48" y="549"/>
                  <a:pt x="52" y="547"/>
                  <a:pt x="57" y="548"/>
                </a:cubicBezTo>
                <a:cubicBezTo>
                  <a:pt x="61" y="550"/>
                  <a:pt x="64" y="555"/>
                  <a:pt x="62" y="559"/>
                </a:cubicBezTo>
                <a:cubicBezTo>
                  <a:pt x="50" y="594"/>
                  <a:pt x="40" y="631"/>
                  <a:pt x="33" y="667"/>
                </a:cubicBezTo>
                <a:cubicBezTo>
                  <a:pt x="28" y="692"/>
                  <a:pt x="24" y="717"/>
                  <a:pt x="21" y="743"/>
                </a:cubicBezTo>
                <a:cubicBezTo>
                  <a:pt x="21" y="749"/>
                  <a:pt x="20" y="755"/>
                  <a:pt x="20" y="761"/>
                </a:cubicBezTo>
                <a:cubicBezTo>
                  <a:pt x="19" y="766"/>
                  <a:pt x="16" y="769"/>
                  <a:pt x="11" y="769"/>
                </a:cubicBezTo>
                <a:close/>
                <a:moveTo>
                  <a:pt x="1634" y="763"/>
                </a:moveTo>
                <a:cubicBezTo>
                  <a:pt x="1629" y="763"/>
                  <a:pt x="1625" y="760"/>
                  <a:pt x="1625" y="755"/>
                </a:cubicBezTo>
                <a:cubicBezTo>
                  <a:pt x="1625" y="755"/>
                  <a:pt x="1625" y="755"/>
                  <a:pt x="1625" y="755"/>
                </a:cubicBezTo>
                <a:cubicBezTo>
                  <a:pt x="1625" y="753"/>
                  <a:pt x="1626" y="751"/>
                  <a:pt x="1627" y="749"/>
                </a:cubicBezTo>
                <a:cubicBezTo>
                  <a:pt x="1629" y="747"/>
                  <a:pt x="1631" y="746"/>
                  <a:pt x="1633" y="746"/>
                </a:cubicBezTo>
                <a:cubicBezTo>
                  <a:pt x="1638" y="746"/>
                  <a:pt x="1642" y="749"/>
                  <a:pt x="1642" y="754"/>
                </a:cubicBezTo>
                <a:cubicBezTo>
                  <a:pt x="1642" y="754"/>
                  <a:pt x="1642" y="754"/>
                  <a:pt x="1642" y="754"/>
                </a:cubicBezTo>
                <a:cubicBezTo>
                  <a:pt x="1642" y="754"/>
                  <a:pt x="1642" y="754"/>
                  <a:pt x="1642" y="754"/>
                </a:cubicBezTo>
                <a:cubicBezTo>
                  <a:pt x="1642" y="756"/>
                  <a:pt x="1641" y="758"/>
                  <a:pt x="1640" y="760"/>
                </a:cubicBezTo>
                <a:cubicBezTo>
                  <a:pt x="1639" y="762"/>
                  <a:pt x="1637" y="763"/>
                  <a:pt x="1634" y="763"/>
                </a:cubicBezTo>
                <a:cubicBezTo>
                  <a:pt x="1634" y="763"/>
                  <a:pt x="1634" y="763"/>
                  <a:pt x="1634" y="763"/>
                </a:cubicBezTo>
                <a:close/>
                <a:moveTo>
                  <a:pt x="1631" y="735"/>
                </a:moveTo>
                <a:cubicBezTo>
                  <a:pt x="1626" y="735"/>
                  <a:pt x="1623" y="732"/>
                  <a:pt x="1622" y="727"/>
                </a:cubicBezTo>
                <a:cubicBezTo>
                  <a:pt x="1618" y="695"/>
                  <a:pt x="1612" y="662"/>
                  <a:pt x="1605" y="630"/>
                </a:cubicBezTo>
                <a:cubicBezTo>
                  <a:pt x="1603" y="626"/>
                  <a:pt x="1606" y="621"/>
                  <a:pt x="1611" y="620"/>
                </a:cubicBezTo>
                <a:cubicBezTo>
                  <a:pt x="1615" y="619"/>
                  <a:pt x="1620" y="622"/>
                  <a:pt x="1621" y="626"/>
                </a:cubicBezTo>
                <a:cubicBezTo>
                  <a:pt x="1629" y="659"/>
                  <a:pt x="1635" y="692"/>
                  <a:pt x="1639" y="725"/>
                </a:cubicBezTo>
                <a:cubicBezTo>
                  <a:pt x="1640" y="730"/>
                  <a:pt x="1636" y="734"/>
                  <a:pt x="1632" y="735"/>
                </a:cubicBezTo>
                <a:cubicBezTo>
                  <a:pt x="1631" y="735"/>
                  <a:pt x="1631" y="735"/>
                  <a:pt x="1631" y="735"/>
                </a:cubicBezTo>
                <a:close/>
                <a:moveTo>
                  <a:pt x="1592" y="566"/>
                </a:moveTo>
                <a:cubicBezTo>
                  <a:pt x="1588" y="566"/>
                  <a:pt x="1585" y="563"/>
                  <a:pt x="1584" y="560"/>
                </a:cubicBezTo>
                <a:cubicBezTo>
                  <a:pt x="1573" y="530"/>
                  <a:pt x="1561" y="500"/>
                  <a:pt x="1547" y="472"/>
                </a:cubicBezTo>
                <a:cubicBezTo>
                  <a:pt x="1546" y="470"/>
                  <a:pt x="1546" y="468"/>
                  <a:pt x="1547" y="465"/>
                </a:cubicBezTo>
                <a:cubicBezTo>
                  <a:pt x="1548" y="463"/>
                  <a:pt x="1549" y="462"/>
                  <a:pt x="1551" y="461"/>
                </a:cubicBezTo>
                <a:cubicBezTo>
                  <a:pt x="1556" y="459"/>
                  <a:pt x="1561" y="461"/>
                  <a:pt x="1563" y="465"/>
                </a:cubicBezTo>
                <a:cubicBezTo>
                  <a:pt x="1577" y="494"/>
                  <a:pt x="1589" y="524"/>
                  <a:pt x="1600" y="554"/>
                </a:cubicBezTo>
                <a:cubicBezTo>
                  <a:pt x="1601" y="556"/>
                  <a:pt x="1600" y="559"/>
                  <a:pt x="1599" y="561"/>
                </a:cubicBezTo>
                <a:cubicBezTo>
                  <a:pt x="1598" y="563"/>
                  <a:pt x="1597" y="564"/>
                  <a:pt x="1595" y="565"/>
                </a:cubicBezTo>
                <a:cubicBezTo>
                  <a:pt x="1594" y="565"/>
                  <a:pt x="1593" y="566"/>
                  <a:pt x="1592" y="566"/>
                </a:cubicBezTo>
                <a:close/>
                <a:moveTo>
                  <a:pt x="64" y="538"/>
                </a:moveTo>
                <a:cubicBezTo>
                  <a:pt x="64" y="538"/>
                  <a:pt x="64" y="538"/>
                  <a:pt x="64" y="538"/>
                </a:cubicBezTo>
                <a:cubicBezTo>
                  <a:pt x="64" y="538"/>
                  <a:pt x="64" y="538"/>
                  <a:pt x="64" y="538"/>
                </a:cubicBezTo>
                <a:cubicBezTo>
                  <a:pt x="63" y="538"/>
                  <a:pt x="62" y="538"/>
                  <a:pt x="61" y="538"/>
                </a:cubicBezTo>
                <a:cubicBezTo>
                  <a:pt x="56" y="536"/>
                  <a:pt x="54" y="531"/>
                  <a:pt x="56" y="527"/>
                </a:cubicBezTo>
                <a:cubicBezTo>
                  <a:pt x="58" y="522"/>
                  <a:pt x="63" y="520"/>
                  <a:pt x="67" y="522"/>
                </a:cubicBezTo>
                <a:cubicBezTo>
                  <a:pt x="71" y="524"/>
                  <a:pt x="73" y="528"/>
                  <a:pt x="72" y="533"/>
                </a:cubicBezTo>
                <a:cubicBezTo>
                  <a:pt x="72" y="533"/>
                  <a:pt x="72" y="533"/>
                  <a:pt x="72" y="533"/>
                </a:cubicBezTo>
                <a:cubicBezTo>
                  <a:pt x="70" y="536"/>
                  <a:pt x="67" y="538"/>
                  <a:pt x="64" y="538"/>
                </a:cubicBezTo>
                <a:close/>
                <a:moveTo>
                  <a:pt x="74" y="512"/>
                </a:moveTo>
                <a:cubicBezTo>
                  <a:pt x="73" y="512"/>
                  <a:pt x="72" y="512"/>
                  <a:pt x="71" y="511"/>
                </a:cubicBezTo>
                <a:cubicBezTo>
                  <a:pt x="69" y="510"/>
                  <a:pt x="67" y="509"/>
                  <a:pt x="67" y="507"/>
                </a:cubicBezTo>
                <a:cubicBezTo>
                  <a:pt x="66" y="505"/>
                  <a:pt x="66" y="502"/>
                  <a:pt x="67" y="500"/>
                </a:cubicBezTo>
                <a:cubicBezTo>
                  <a:pt x="76" y="479"/>
                  <a:pt x="86" y="458"/>
                  <a:pt x="96" y="438"/>
                </a:cubicBezTo>
                <a:cubicBezTo>
                  <a:pt x="101" y="430"/>
                  <a:pt x="105" y="421"/>
                  <a:pt x="110" y="413"/>
                </a:cubicBezTo>
                <a:cubicBezTo>
                  <a:pt x="129" y="380"/>
                  <a:pt x="150" y="349"/>
                  <a:pt x="174" y="318"/>
                </a:cubicBezTo>
                <a:cubicBezTo>
                  <a:pt x="176" y="315"/>
                  <a:pt x="182" y="314"/>
                  <a:pt x="185" y="317"/>
                </a:cubicBezTo>
                <a:cubicBezTo>
                  <a:pt x="189" y="320"/>
                  <a:pt x="190" y="325"/>
                  <a:pt x="187" y="329"/>
                </a:cubicBezTo>
                <a:cubicBezTo>
                  <a:pt x="164" y="358"/>
                  <a:pt x="143" y="390"/>
                  <a:pt x="125" y="422"/>
                </a:cubicBezTo>
                <a:cubicBezTo>
                  <a:pt x="120" y="430"/>
                  <a:pt x="116" y="438"/>
                  <a:pt x="111" y="446"/>
                </a:cubicBezTo>
                <a:cubicBezTo>
                  <a:pt x="101" y="466"/>
                  <a:pt x="91" y="486"/>
                  <a:pt x="82" y="507"/>
                </a:cubicBezTo>
                <a:cubicBezTo>
                  <a:pt x="81" y="510"/>
                  <a:pt x="78" y="512"/>
                  <a:pt x="74" y="512"/>
                </a:cubicBezTo>
                <a:close/>
                <a:moveTo>
                  <a:pt x="1542" y="451"/>
                </a:moveTo>
                <a:cubicBezTo>
                  <a:pt x="1539" y="451"/>
                  <a:pt x="1536" y="450"/>
                  <a:pt x="1535" y="447"/>
                </a:cubicBezTo>
                <a:cubicBezTo>
                  <a:pt x="1533" y="443"/>
                  <a:pt x="1534" y="438"/>
                  <a:pt x="1538" y="436"/>
                </a:cubicBezTo>
                <a:cubicBezTo>
                  <a:pt x="1542" y="433"/>
                  <a:pt x="1548" y="435"/>
                  <a:pt x="1550" y="439"/>
                </a:cubicBezTo>
                <a:cubicBezTo>
                  <a:pt x="1551" y="441"/>
                  <a:pt x="1551" y="443"/>
                  <a:pt x="1550" y="446"/>
                </a:cubicBezTo>
                <a:cubicBezTo>
                  <a:pt x="1550" y="448"/>
                  <a:pt x="1548" y="449"/>
                  <a:pt x="1546" y="451"/>
                </a:cubicBezTo>
                <a:cubicBezTo>
                  <a:pt x="1545" y="451"/>
                  <a:pt x="1544" y="451"/>
                  <a:pt x="1542" y="451"/>
                </a:cubicBezTo>
                <a:close/>
                <a:moveTo>
                  <a:pt x="1529" y="427"/>
                </a:moveTo>
                <a:cubicBezTo>
                  <a:pt x="1526" y="427"/>
                  <a:pt x="1523" y="425"/>
                  <a:pt x="1521" y="422"/>
                </a:cubicBezTo>
                <a:cubicBezTo>
                  <a:pt x="1503" y="390"/>
                  <a:pt x="1482" y="359"/>
                  <a:pt x="1459" y="329"/>
                </a:cubicBezTo>
                <a:cubicBezTo>
                  <a:pt x="1449" y="317"/>
                  <a:pt x="1439" y="304"/>
                  <a:pt x="1428" y="292"/>
                </a:cubicBezTo>
                <a:cubicBezTo>
                  <a:pt x="1418" y="280"/>
                  <a:pt x="1407" y="269"/>
                  <a:pt x="1397" y="258"/>
                </a:cubicBezTo>
                <a:cubicBezTo>
                  <a:pt x="1393" y="255"/>
                  <a:pt x="1393" y="249"/>
                  <a:pt x="1397" y="246"/>
                </a:cubicBezTo>
                <a:cubicBezTo>
                  <a:pt x="1400" y="243"/>
                  <a:pt x="1405" y="243"/>
                  <a:pt x="1409" y="246"/>
                </a:cubicBezTo>
                <a:cubicBezTo>
                  <a:pt x="1420" y="257"/>
                  <a:pt x="1431" y="269"/>
                  <a:pt x="1441" y="281"/>
                </a:cubicBezTo>
                <a:cubicBezTo>
                  <a:pt x="1452" y="293"/>
                  <a:pt x="1462" y="306"/>
                  <a:pt x="1473" y="319"/>
                </a:cubicBezTo>
                <a:cubicBezTo>
                  <a:pt x="1496" y="349"/>
                  <a:pt x="1517" y="381"/>
                  <a:pt x="1536" y="414"/>
                </a:cubicBezTo>
                <a:cubicBezTo>
                  <a:pt x="1538" y="418"/>
                  <a:pt x="1537" y="423"/>
                  <a:pt x="1533" y="426"/>
                </a:cubicBezTo>
                <a:cubicBezTo>
                  <a:pt x="1532" y="426"/>
                  <a:pt x="1530" y="427"/>
                  <a:pt x="1529" y="427"/>
                </a:cubicBezTo>
                <a:close/>
                <a:moveTo>
                  <a:pt x="198" y="310"/>
                </a:moveTo>
                <a:cubicBezTo>
                  <a:pt x="196" y="310"/>
                  <a:pt x="194" y="309"/>
                  <a:pt x="193" y="308"/>
                </a:cubicBezTo>
                <a:cubicBezTo>
                  <a:pt x="191" y="307"/>
                  <a:pt x="190" y="305"/>
                  <a:pt x="190" y="302"/>
                </a:cubicBezTo>
                <a:cubicBezTo>
                  <a:pt x="189" y="300"/>
                  <a:pt x="190" y="298"/>
                  <a:pt x="191" y="296"/>
                </a:cubicBezTo>
                <a:cubicBezTo>
                  <a:pt x="194" y="293"/>
                  <a:pt x="200" y="292"/>
                  <a:pt x="203" y="295"/>
                </a:cubicBezTo>
                <a:cubicBezTo>
                  <a:pt x="207" y="298"/>
                  <a:pt x="208" y="303"/>
                  <a:pt x="205" y="307"/>
                </a:cubicBezTo>
                <a:cubicBezTo>
                  <a:pt x="204" y="307"/>
                  <a:pt x="204" y="307"/>
                  <a:pt x="204" y="307"/>
                </a:cubicBezTo>
                <a:cubicBezTo>
                  <a:pt x="203" y="309"/>
                  <a:pt x="200" y="310"/>
                  <a:pt x="198" y="310"/>
                </a:cubicBezTo>
                <a:close/>
                <a:moveTo>
                  <a:pt x="216" y="289"/>
                </a:moveTo>
                <a:cubicBezTo>
                  <a:pt x="214" y="289"/>
                  <a:pt x="212" y="288"/>
                  <a:pt x="211" y="287"/>
                </a:cubicBezTo>
                <a:cubicBezTo>
                  <a:pt x="209" y="285"/>
                  <a:pt x="208" y="283"/>
                  <a:pt x="208" y="281"/>
                </a:cubicBezTo>
                <a:cubicBezTo>
                  <a:pt x="208" y="278"/>
                  <a:pt x="209" y="276"/>
                  <a:pt x="210" y="275"/>
                </a:cubicBezTo>
                <a:cubicBezTo>
                  <a:pt x="232" y="250"/>
                  <a:pt x="255" y="227"/>
                  <a:pt x="279" y="206"/>
                </a:cubicBezTo>
                <a:cubicBezTo>
                  <a:pt x="284" y="201"/>
                  <a:pt x="290" y="197"/>
                  <a:pt x="295" y="192"/>
                </a:cubicBezTo>
                <a:cubicBezTo>
                  <a:pt x="319" y="172"/>
                  <a:pt x="344" y="154"/>
                  <a:pt x="370" y="137"/>
                </a:cubicBezTo>
                <a:cubicBezTo>
                  <a:pt x="370" y="137"/>
                  <a:pt x="370" y="137"/>
                  <a:pt x="370" y="137"/>
                </a:cubicBezTo>
                <a:cubicBezTo>
                  <a:pt x="374" y="134"/>
                  <a:pt x="379" y="135"/>
                  <a:pt x="381" y="139"/>
                </a:cubicBezTo>
                <a:cubicBezTo>
                  <a:pt x="383" y="141"/>
                  <a:pt x="383" y="143"/>
                  <a:pt x="383" y="145"/>
                </a:cubicBezTo>
                <a:cubicBezTo>
                  <a:pt x="382" y="148"/>
                  <a:pt x="381" y="150"/>
                  <a:pt x="379" y="151"/>
                </a:cubicBezTo>
                <a:cubicBezTo>
                  <a:pt x="354" y="168"/>
                  <a:pt x="329" y="186"/>
                  <a:pt x="306" y="205"/>
                </a:cubicBezTo>
                <a:cubicBezTo>
                  <a:pt x="301" y="210"/>
                  <a:pt x="295" y="214"/>
                  <a:pt x="290" y="219"/>
                </a:cubicBezTo>
                <a:cubicBezTo>
                  <a:pt x="267" y="240"/>
                  <a:pt x="244" y="262"/>
                  <a:pt x="223" y="286"/>
                </a:cubicBezTo>
                <a:cubicBezTo>
                  <a:pt x="221" y="288"/>
                  <a:pt x="219" y="289"/>
                  <a:pt x="216" y="289"/>
                </a:cubicBezTo>
                <a:close/>
                <a:moveTo>
                  <a:pt x="1382" y="241"/>
                </a:moveTo>
                <a:cubicBezTo>
                  <a:pt x="1380" y="241"/>
                  <a:pt x="1378" y="240"/>
                  <a:pt x="1377" y="238"/>
                </a:cubicBezTo>
                <a:cubicBezTo>
                  <a:pt x="1375" y="237"/>
                  <a:pt x="1374" y="235"/>
                  <a:pt x="1374" y="232"/>
                </a:cubicBezTo>
                <a:cubicBezTo>
                  <a:pt x="1374" y="230"/>
                  <a:pt x="1375" y="228"/>
                  <a:pt x="1376" y="226"/>
                </a:cubicBezTo>
                <a:cubicBezTo>
                  <a:pt x="1379" y="223"/>
                  <a:pt x="1385" y="223"/>
                  <a:pt x="1388" y="226"/>
                </a:cubicBezTo>
                <a:cubicBezTo>
                  <a:pt x="1390" y="228"/>
                  <a:pt x="1391" y="230"/>
                  <a:pt x="1391" y="232"/>
                </a:cubicBezTo>
                <a:cubicBezTo>
                  <a:pt x="1391" y="234"/>
                  <a:pt x="1390" y="236"/>
                  <a:pt x="1389" y="238"/>
                </a:cubicBezTo>
                <a:cubicBezTo>
                  <a:pt x="1387" y="240"/>
                  <a:pt x="1385" y="241"/>
                  <a:pt x="1382" y="241"/>
                </a:cubicBezTo>
                <a:close/>
                <a:moveTo>
                  <a:pt x="1361" y="222"/>
                </a:moveTo>
                <a:cubicBezTo>
                  <a:pt x="1359" y="222"/>
                  <a:pt x="1357" y="221"/>
                  <a:pt x="1356" y="219"/>
                </a:cubicBezTo>
                <a:cubicBezTo>
                  <a:pt x="1328" y="195"/>
                  <a:pt x="1298" y="172"/>
                  <a:pt x="1267" y="151"/>
                </a:cubicBezTo>
                <a:cubicBezTo>
                  <a:pt x="1241" y="134"/>
                  <a:pt x="1213" y="118"/>
                  <a:pt x="1185" y="104"/>
                </a:cubicBezTo>
                <a:cubicBezTo>
                  <a:pt x="1183" y="103"/>
                  <a:pt x="1181" y="101"/>
                  <a:pt x="1180" y="99"/>
                </a:cubicBezTo>
                <a:cubicBezTo>
                  <a:pt x="1180" y="97"/>
                  <a:pt x="1180" y="94"/>
                  <a:pt x="1181" y="92"/>
                </a:cubicBezTo>
                <a:cubicBezTo>
                  <a:pt x="1183" y="88"/>
                  <a:pt x="1188" y="87"/>
                  <a:pt x="1192" y="89"/>
                </a:cubicBezTo>
                <a:cubicBezTo>
                  <a:pt x="1221" y="103"/>
                  <a:pt x="1249" y="119"/>
                  <a:pt x="1276" y="137"/>
                </a:cubicBezTo>
                <a:cubicBezTo>
                  <a:pt x="1308" y="158"/>
                  <a:pt x="1339" y="182"/>
                  <a:pt x="1367" y="207"/>
                </a:cubicBezTo>
                <a:cubicBezTo>
                  <a:pt x="1367" y="207"/>
                  <a:pt x="1367" y="207"/>
                  <a:pt x="1367" y="207"/>
                </a:cubicBezTo>
                <a:cubicBezTo>
                  <a:pt x="1371" y="210"/>
                  <a:pt x="1371" y="215"/>
                  <a:pt x="1368" y="219"/>
                </a:cubicBezTo>
                <a:cubicBezTo>
                  <a:pt x="1366" y="221"/>
                  <a:pt x="1364" y="222"/>
                  <a:pt x="1361" y="222"/>
                </a:cubicBezTo>
                <a:close/>
                <a:moveTo>
                  <a:pt x="398" y="137"/>
                </a:moveTo>
                <a:cubicBezTo>
                  <a:pt x="395" y="137"/>
                  <a:pt x="393" y="136"/>
                  <a:pt x="391" y="133"/>
                </a:cubicBezTo>
                <a:cubicBezTo>
                  <a:pt x="390" y="131"/>
                  <a:pt x="390" y="129"/>
                  <a:pt x="390" y="127"/>
                </a:cubicBezTo>
                <a:cubicBezTo>
                  <a:pt x="391" y="124"/>
                  <a:pt x="392" y="123"/>
                  <a:pt x="394" y="121"/>
                </a:cubicBezTo>
                <a:cubicBezTo>
                  <a:pt x="398" y="119"/>
                  <a:pt x="403" y="120"/>
                  <a:pt x="406" y="124"/>
                </a:cubicBezTo>
                <a:cubicBezTo>
                  <a:pt x="408" y="128"/>
                  <a:pt x="407" y="133"/>
                  <a:pt x="403" y="136"/>
                </a:cubicBezTo>
                <a:cubicBezTo>
                  <a:pt x="401" y="137"/>
                  <a:pt x="400" y="137"/>
                  <a:pt x="398" y="137"/>
                </a:cubicBezTo>
                <a:close/>
                <a:moveTo>
                  <a:pt x="423" y="123"/>
                </a:moveTo>
                <a:cubicBezTo>
                  <a:pt x="423" y="123"/>
                  <a:pt x="423" y="123"/>
                  <a:pt x="423" y="123"/>
                </a:cubicBezTo>
                <a:cubicBezTo>
                  <a:pt x="420" y="123"/>
                  <a:pt x="417" y="121"/>
                  <a:pt x="415" y="118"/>
                </a:cubicBezTo>
                <a:cubicBezTo>
                  <a:pt x="413" y="114"/>
                  <a:pt x="414" y="109"/>
                  <a:pt x="419" y="107"/>
                </a:cubicBezTo>
                <a:cubicBezTo>
                  <a:pt x="447" y="91"/>
                  <a:pt x="476" y="77"/>
                  <a:pt x="506" y="64"/>
                </a:cubicBezTo>
                <a:cubicBezTo>
                  <a:pt x="528" y="55"/>
                  <a:pt x="550" y="47"/>
                  <a:pt x="572" y="40"/>
                </a:cubicBezTo>
                <a:cubicBezTo>
                  <a:pt x="586" y="36"/>
                  <a:pt x="600" y="32"/>
                  <a:pt x="614" y="28"/>
                </a:cubicBezTo>
                <a:cubicBezTo>
                  <a:pt x="619" y="27"/>
                  <a:pt x="623" y="29"/>
                  <a:pt x="624" y="34"/>
                </a:cubicBezTo>
                <a:cubicBezTo>
                  <a:pt x="625" y="36"/>
                  <a:pt x="625" y="38"/>
                  <a:pt x="624" y="40"/>
                </a:cubicBezTo>
                <a:cubicBezTo>
                  <a:pt x="622" y="42"/>
                  <a:pt x="621" y="44"/>
                  <a:pt x="618" y="44"/>
                </a:cubicBezTo>
                <a:cubicBezTo>
                  <a:pt x="605" y="48"/>
                  <a:pt x="591" y="52"/>
                  <a:pt x="577" y="56"/>
                </a:cubicBezTo>
                <a:cubicBezTo>
                  <a:pt x="555" y="63"/>
                  <a:pt x="534" y="71"/>
                  <a:pt x="512" y="80"/>
                </a:cubicBezTo>
                <a:cubicBezTo>
                  <a:pt x="483" y="92"/>
                  <a:pt x="454" y="106"/>
                  <a:pt x="427" y="122"/>
                </a:cubicBezTo>
                <a:cubicBezTo>
                  <a:pt x="426" y="122"/>
                  <a:pt x="424" y="123"/>
                  <a:pt x="423" y="123"/>
                </a:cubicBezTo>
                <a:close/>
                <a:moveTo>
                  <a:pt x="1163" y="92"/>
                </a:moveTo>
                <a:cubicBezTo>
                  <a:pt x="1162" y="92"/>
                  <a:pt x="1161" y="92"/>
                  <a:pt x="1160" y="92"/>
                </a:cubicBezTo>
                <a:cubicBezTo>
                  <a:pt x="1157" y="91"/>
                  <a:pt x="1156" y="89"/>
                  <a:pt x="1155" y="87"/>
                </a:cubicBezTo>
                <a:cubicBezTo>
                  <a:pt x="1154" y="85"/>
                  <a:pt x="1154" y="82"/>
                  <a:pt x="1155" y="80"/>
                </a:cubicBezTo>
                <a:cubicBezTo>
                  <a:pt x="1157" y="76"/>
                  <a:pt x="1162" y="74"/>
                  <a:pt x="1167" y="76"/>
                </a:cubicBezTo>
                <a:cubicBezTo>
                  <a:pt x="1171" y="78"/>
                  <a:pt x="1173" y="83"/>
                  <a:pt x="1171" y="87"/>
                </a:cubicBezTo>
                <a:cubicBezTo>
                  <a:pt x="1169" y="90"/>
                  <a:pt x="1166" y="92"/>
                  <a:pt x="1163" y="92"/>
                </a:cubicBezTo>
                <a:close/>
                <a:moveTo>
                  <a:pt x="1137" y="81"/>
                </a:moveTo>
                <a:cubicBezTo>
                  <a:pt x="1136" y="81"/>
                  <a:pt x="1135" y="81"/>
                  <a:pt x="1134" y="80"/>
                </a:cubicBezTo>
                <a:cubicBezTo>
                  <a:pt x="1100" y="66"/>
                  <a:pt x="1064" y="54"/>
                  <a:pt x="1028" y="44"/>
                </a:cubicBezTo>
                <a:cubicBezTo>
                  <a:pt x="1028" y="44"/>
                  <a:pt x="1028" y="44"/>
                  <a:pt x="1028" y="44"/>
                </a:cubicBezTo>
                <a:cubicBezTo>
                  <a:pt x="997" y="36"/>
                  <a:pt x="966" y="30"/>
                  <a:pt x="935" y="25"/>
                </a:cubicBezTo>
                <a:cubicBezTo>
                  <a:pt x="933" y="25"/>
                  <a:pt x="931" y="24"/>
                  <a:pt x="929" y="22"/>
                </a:cubicBezTo>
                <a:cubicBezTo>
                  <a:pt x="928" y="20"/>
                  <a:pt x="927" y="18"/>
                  <a:pt x="928" y="16"/>
                </a:cubicBezTo>
                <a:cubicBezTo>
                  <a:pt x="928" y="11"/>
                  <a:pt x="933" y="8"/>
                  <a:pt x="937" y="9"/>
                </a:cubicBezTo>
                <a:cubicBezTo>
                  <a:pt x="969" y="13"/>
                  <a:pt x="1001" y="20"/>
                  <a:pt x="1032" y="28"/>
                </a:cubicBezTo>
                <a:cubicBezTo>
                  <a:pt x="1069" y="38"/>
                  <a:pt x="1105" y="50"/>
                  <a:pt x="1140" y="65"/>
                </a:cubicBezTo>
                <a:cubicBezTo>
                  <a:pt x="1145" y="66"/>
                  <a:pt x="1147" y="71"/>
                  <a:pt x="1145" y="76"/>
                </a:cubicBezTo>
                <a:cubicBezTo>
                  <a:pt x="1144" y="79"/>
                  <a:pt x="1141" y="81"/>
                  <a:pt x="1137" y="81"/>
                </a:cubicBezTo>
                <a:close/>
                <a:moveTo>
                  <a:pt x="644" y="38"/>
                </a:moveTo>
                <a:cubicBezTo>
                  <a:pt x="640" y="38"/>
                  <a:pt x="636" y="35"/>
                  <a:pt x="635" y="31"/>
                </a:cubicBezTo>
                <a:cubicBezTo>
                  <a:pt x="634" y="27"/>
                  <a:pt x="637" y="22"/>
                  <a:pt x="642" y="21"/>
                </a:cubicBezTo>
                <a:cubicBezTo>
                  <a:pt x="646" y="20"/>
                  <a:pt x="651" y="23"/>
                  <a:pt x="652" y="27"/>
                </a:cubicBezTo>
                <a:cubicBezTo>
                  <a:pt x="653" y="32"/>
                  <a:pt x="650" y="37"/>
                  <a:pt x="646" y="38"/>
                </a:cubicBezTo>
                <a:cubicBezTo>
                  <a:pt x="645" y="38"/>
                  <a:pt x="644" y="38"/>
                  <a:pt x="644" y="38"/>
                </a:cubicBezTo>
                <a:close/>
                <a:moveTo>
                  <a:pt x="671" y="32"/>
                </a:moveTo>
                <a:cubicBezTo>
                  <a:pt x="667" y="32"/>
                  <a:pt x="664" y="29"/>
                  <a:pt x="663" y="25"/>
                </a:cubicBezTo>
                <a:cubicBezTo>
                  <a:pt x="663" y="23"/>
                  <a:pt x="663" y="21"/>
                  <a:pt x="664" y="19"/>
                </a:cubicBezTo>
                <a:cubicBezTo>
                  <a:pt x="666" y="17"/>
                  <a:pt x="668" y="16"/>
                  <a:pt x="670" y="15"/>
                </a:cubicBezTo>
                <a:cubicBezTo>
                  <a:pt x="702" y="9"/>
                  <a:pt x="734" y="5"/>
                  <a:pt x="766" y="3"/>
                </a:cubicBezTo>
                <a:cubicBezTo>
                  <a:pt x="766" y="3"/>
                  <a:pt x="766" y="3"/>
                  <a:pt x="766" y="3"/>
                </a:cubicBezTo>
                <a:cubicBezTo>
                  <a:pt x="804" y="0"/>
                  <a:pt x="843" y="0"/>
                  <a:pt x="880" y="3"/>
                </a:cubicBezTo>
                <a:cubicBezTo>
                  <a:pt x="885" y="3"/>
                  <a:pt x="888" y="7"/>
                  <a:pt x="888" y="12"/>
                </a:cubicBezTo>
                <a:cubicBezTo>
                  <a:pt x="888" y="16"/>
                  <a:pt x="884" y="20"/>
                  <a:pt x="879" y="20"/>
                </a:cubicBezTo>
                <a:cubicBezTo>
                  <a:pt x="842" y="17"/>
                  <a:pt x="804" y="17"/>
                  <a:pt x="767" y="20"/>
                </a:cubicBezTo>
                <a:cubicBezTo>
                  <a:pt x="767" y="20"/>
                  <a:pt x="767" y="20"/>
                  <a:pt x="767" y="20"/>
                </a:cubicBezTo>
                <a:cubicBezTo>
                  <a:pt x="736" y="22"/>
                  <a:pt x="704" y="26"/>
                  <a:pt x="673" y="32"/>
                </a:cubicBezTo>
                <a:cubicBezTo>
                  <a:pt x="672" y="32"/>
                  <a:pt x="672" y="32"/>
                  <a:pt x="671" y="32"/>
                </a:cubicBezTo>
                <a:close/>
                <a:moveTo>
                  <a:pt x="908" y="22"/>
                </a:moveTo>
                <a:cubicBezTo>
                  <a:pt x="908" y="22"/>
                  <a:pt x="907" y="22"/>
                  <a:pt x="907" y="22"/>
                </a:cubicBezTo>
                <a:cubicBezTo>
                  <a:pt x="905" y="22"/>
                  <a:pt x="903" y="21"/>
                  <a:pt x="901" y="19"/>
                </a:cubicBezTo>
                <a:cubicBezTo>
                  <a:pt x="900" y="17"/>
                  <a:pt x="899" y="15"/>
                  <a:pt x="899" y="13"/>
                </a:cubicBezTo>
                <a:cubicBezTo>
                  <a:pt x="900" y="8"/>
                  <a:pt x="904" y="5"/>
                  <a:pt x="909" y="5"/>
                </a:cubicBezTo>
                <a:cubicBezTo>
                  <a:pt x="913" y="6"/>
                  <a:pt x="917" y="10"/>
                  <a:pt x="916" y="14"/>
                </a:cubicBezTo>
                <a:cubicBezTo>
                  <a:pt x="916" y="19"/>
                  <a:pt x="912" y="22"/>
                  <a:pt x="908" y="22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45714" tIns="22857" rIns="45714" bIns="22857" numCol="1" anchor="t" anchorCtr="0" compatLnSpc="1">
            <a:prstTxWarp prst="textNoShape">
              <a:avLst/>
            </a:prstTxWarp>
          </a:bodyPr>
          <a:lstStyle/>
          <a:p>
            <a:pPr defTabSz="228554"/>
            <a:endParaRPr lang="en-US">
              <a:solidFill>
                <a:srgbClr val="FFFFFF"/>
              </a:solidFill>
            </a:endParaRPr>
          </a:p>
        </p:txBody>
      </p:sp>
      <p:sp>
        <p:nvSpPr>
          <p:cNvPr id="30" name="Rectangle 6">
            <a:extLst>
              <a:ext uri="{FF2B5EF4-FFF2-40B4-BE49-F238E27FC236}">
                <a16:creationId xmlns:a16="http://schemas.microsoft.com/office/drawing/2014/main" id="{BC20807C-6FAD-4276-A19D-172C9FA3F805}"/>
              </a:ext>
            </a:extLst>
          </p:cNvPr>
          <p:cNvSpPr/>
          <p:nvPr/>
        </p:nvSpPr>
        <p:spPr>
          <a:xfrm>
            <a:off x="2399456" y="6023504"/>
            <a:ext cx="337716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2000" b="1" dirty="0">
                <a:solidFill>
                  <a:srgbClr val="002060"/>
                </a:solidFill>
                <a:latin typeface="Times New Roman" pitchFamily="18" charset="0"/>
                <a:ea typeface="VTB Group Cond" panose="020B0506050504020204" pitchFamily="34" charset="77"/>
                <a:cs typeface="Times New Roman" pitchFamily="18" charset="0"/>
              </a:rPr>
              <a:t>Регрессии </a:t>
            </a:r>
            <a:r>
              <a:rPr lang="ru-RU" dirty="0"/>
              <a:t>—</a:t>
            </a:r>
            <a:r>
              <a:rPr lang="ru-RU" sz="2000" b="1" dirty="0">
                <a:solidFill>
                  <a:srgbClr val="002060"/>
                </a:solidFill>
                <a:latin typeface="Times New Roman" pitchFamily="18" charset="0"/>
                <a:ea typeface="VTB Group Cond" panose="020B0506050504020204" pitchFamily="34" charset="77"/>
                <a:cs typeface="Times New Roman" pitchFamily="18" charset="0"/>
              </a:rPr>
              <a:t> возвратные движения глаз при чтении</a:t>
            </a:r>
          </a:p>
        </p:txBody>
      </p:sp>
      <p:sp>
        <p:nvSpPr>
          <p:cNvPr id="31" name="Rectangle 6">
            <a:extLst>
              <a:ext uri="{FF2B5EF4-FFF2-40B4-BE49-F238E27FC236}">
                <a16:creationId xmlns:a16="http://schemas.microsoft.com/office/drawing/2014/main" id="{4067B13C-D65E-47DC-8C6A-526B0CAD4747}"/>
              </a:ext>
            </a:extLst>
          </p:cNvPr>
          <p:cNvSpPr/>
          <p:nvPr/>
        </p:nvSpPr>
        <p:spPr>
          <a:xfrm>
            <a:off x="6356081" y="6047036"/>
            <a:ext cx="423899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ru-RU" sz="2000" b="1" dirty="0">
                <a:solidFill>
                  <a:srgbClr val="002060"/>
                </a:solidFill>
                <a:latin typeface="Times New Roman" pitchFamily="18" charset="0"/>
                <a:ea typeface="VTB Group Cond" panose="020B0506050504020204" pitchFamily="34" charset="77"/>
                <a:cs typeface="Times New Roman" pitchFamily="18" charset="0"/>
              </a:rPr>
              <a:t>Несформированность антиципации </a:t>
            </a:r>
            <a:r>
              <a:rPr lang="ru-RU" dirty="0"/>
              <a:t>—</a:t>
            </a:r>
            <a:r>
              <a:rPr lang="ru-RU" altLang="ru-RU" sz="2000" b="1" dirty="0">
                <a:solidFill>
                  <a:srgbClr val="002060"/>
                </a:solidFill>
                <a:latin typeface="Times New Roman" pitchFamily="18" charset="0"/>
                <a:ea typeface="VTB Group Cond" panose="020B0506050504020204" pitchFamily="34" charset="77"/>
                <a:cs typeface="Times New Roman" pitchFamily="18" charset="0"/>
              </a:rPr>
              <a:t> чтения по догадке</a:t>
            </a:r>
          </a:p>
        </p:txBody>
      </p:sp>
      <p:sp>
        <p:nvSpPr>
          <p:cNvPr id="34" name="Rectangle 6">
            <a:extLst>
              <a:ext uri="{FF2B5EF4-FFF2-40B4-BE49-F238E27FC236}">
                <a16:creationId xmlns:a16="http://schemas.microsoft.com/office/drawing/2014/main" id="{EF092AD8-BAB2-4377-BC79-05A2E0FE16A4}"/>
              </a:ext>
            </a:extLst>
          </p:cNvPr>
          <p:cNvSpPr/>
          <p:nvPr/>
        </p:nvSpPr>
        <p:spPr>
          <a:xfrm>
            <a:off x="8261907" y="1431914"/>
            <a:ext cx="222078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ru-RU" altLang="ru-RU" sz="2000" b="1" dirty="0">
                <a:solidFill>
                  <a:srgbClr val="002060"/>
                </a:solidFill>
                <a:latin typeface="Times New Roman" pitchFamily="18" charset="0"/>
                <a:ea typeface="VTB Group Cond" panose="020B0506050504020204" pitchFamily="34" charset="77"/>
                <a:cs typeface="Times New Roman" pitchFamily="18" charset="0"/>
              </a:rPr>
              <a:t>Несовершенное речевое дыхание</a:t>
            </a:r>
          </a:p>
        </p:txBody>
      </p:sp>
      <p:sp>
        <p:nvSpPr>
          <p:cNvPr id="35" name="Rectangle 6">
            <a:extLst>
              <a:ext uri="{FF2B5EF4-FFF2-40B4-BE49-F238E27FC236}">
                <a16:creationId xmlns:a16="http://schemas.microsoft.com/office/drawing/2014/main" id="{D4BF85FA-D0E6-4F19-AB8B-78D60343FC66}"/>
              </a:ext>
            </a:extLst>
          </p:cNvPr>
          <p:cNvSpPr/>
          <p:nvPr/>
        </p:nvSpPr>
        <p:spPr>
          <a:xfrm>
            <a:off x="4390725" y="338503"/>
            <a:ext cx="345403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ru-RU" altLang="ru-RU" sz="2000" b="1" dirty="0">
                <a:solidFill>
                  <a:srgbClr val="002060"/>
                </a:solidFill>
                <a:latin typeface="Times New Roman" pitchFamily="18" charset="0"/>
                <a:ea typeface="VTB Group Cond" panose="020B0506050504020204" pitchFamily="34" charset="77"/>
                <a:cs typeface="Times New Roman" pitchFamily="18" charset="0"/>
              </a:rPr>
              <a:t>Узкий объём 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ru-RU" altLang="ru-RU" sz="2000" b="1" dirty="0">
                <a:solidFill>
                  <a:srgbClr val="002060"/>
                </a:solidFill>
                <a:latin typeface="Times New Roman" pitchFamily="18" charset="0"/>
                <a:ea typeface="VTB Group Cond" panose="020B0506050504020204" pitchFamily="34" charset="77"/>
                <a:cs typeface="Times New Roman" pitchFamily="18" charset="0"/>
              </a:rPr>
              <a:t>оперативного поля чтения</a:t>
            </a:r>
          </a:p>
        </p:txBody>
      </p:sp>
      <p:sp>
        <p:nvSpPr>
          <p:cNvPr id="36" name="Овал 53">
            <a:extLst>
              <a:ext uri="{FF2B5EF4-FFF2-40B4-BE49-F238E27FC236}">
                <a16:creationId xmlns:a16="http://schemas.microsoft.com/office/drawing/2014/main" id="{1941E4D0-A42D-4172-B80B-CC6FD721533E}"/>
              </a:ext>
            </a:extLst>
          </p:cNvPr>
          <p:cNvSpPr/>
          <p:nvPr/>
        </p:nvSpPr>
        <p:spPr>
          <a:xfrm>
            <a:off x="4768265" y="2284488"/>
            <a:ext cx="2936910" cy="2737374"/>
          </a:xfrm>
          <a:prstGeom prst="ellipse">
            <a:avLst/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>
            <a:outerShdw blurRad="1270000" sx="102000" sy="102000" algn="ctr" rotWithShape="0">
              <a:schemeClr val="bg1">
                <a:lumMod val="75000"/>
                <a:alpha val="72000"/>
              </a:schemeClr>
            </a:outerShdw>
          </a:effectLst>
        </p:spPr>
        <p:txBody>
          <a:bodyPr wrap="square" rtlCol="0" anchor="ctr">
            <a:noAutofit/>
          </a:bodyPr>
          <a:lstStyle/>
          <a:p>
            <a:pPr algn="ctr"/>
            <a:endParaRPr lang="ru-RU" sz="2400" b="1" kern="0" dirty="0">
              <a:solidFill>
                <a:srgbClr val="FFFFFF"/>
              </a:solidFill>
              <a:ea typeface="VTB Group Cond Demi Bold" panose="020B0506050504020204" pitchFamily="34" charset="77"/>
            </a:endParaRPr>
          </a:p>
        </p:txBody>
      </p:sp>
      <p:sp>
        <p:nvSpPr>
          <p:cNvPr id="37" name="Rectangle 6">
            <a:extLst>
              <a:ext uri="{FF2B5EF4-FFF2-40B4-BE49-F238E27FC236}">
                <a16:creationId xmlns:a16="http://schemas.microsoft.com/office/drawing/2014/main" id="{BF3C6365-3312-40A5-9040-4D9E0D2A08D2}"/>
              </a:ext>
            </a:extLst>
          </p:cNvPr>
          <p:cNvSpPr/>
          <p:nvPr/>
        </p:nvSpPr>
        <p:spPr>
          <a:xfrm>
            <a:off x="1697594" y="3267760"/>
            <a:ext cx="184648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rgbClr val="002060"/>
                </a:solidFill>
                <a:latin typeface="Times New Roman" pitchFamily="18" charset="0"/>
                <a:ea typeface="VTB Group Cond" panose="020B0506050504020204" pitchFamily="34" charset="77"/>
                <a:cs typeface="Times New Roman" pitchFamily="18" charset="0"/>
              </a:rPr>
              <a:t>Искажение</a:t>
            </a:r>
          </a:p>
          <a:p>
            <a:pPr algn="ctr"/>
            <a:r>
              <a:rPr lang="ru-RU" sz="2000" b="1" dirty="0">
                <a:solidFill>
                  <a:srgbClr val="002060"/>
                </a:solidFill>
                <a:latin typeface="Times New Roman" pitchFamily="18" charset="0"/>
                <a:ea typeface="VTB Group Cond" panose="020B0506050504020204" pitchFamily="34" charset="77"/>
                <a:cs typeface="Times New Roman" pitchFamily="18" charset="0"/>
              </a:rPr>
              <a:t>значения слов</a:t>
            </a:r>
            <a:endParaRPr lang="en-US" sz="2000" b="1" dirty="0">
              <a:solidFill>
                <a:srgbClr val="002060"/>
              </a:solidFill>
              <a:latin typeface="Times New Roman" pitchFamily="18" charset="0"/>
              <a:ea typeface="VTB Group Cond" panose="020B0506050504020204" pitchFamily="34" charset="77"/>
              <a:cs typeface="Times New Roman" pitchFamily="18" charset="0"/>
            </a:endParaRPr>
          </a:p>
        </p:txBody>
      </p:sp>
      <p:cxnSp>
        <p:nvCxnSpPr>
          <p:cNvPr id="38" name="Straight Arrow Connector 544">
            <a:extLst>
              <a:ext uri="{FF2B5EF4-FFF2-40B4-BE49-F238E27FC236}">
                <a16:creationId xmlns:a16="http://schemas.microsoft.com/office/drawing/2014/main" id="{A9E10F19-89BE-4F6F-A42E-5D6EB32CFCB5}"/>
              </a:ext>
            </a:extLst>
          </p:cNvPr>
          <p:cNvCxnSpPr>
            <a:cxnSpLocks/>
          </p:cNvCxnSpPr>
          <p:nvPr/>
        </p:nvCxnSpPr>
        <p:spPr>
          <a:xfrm>
            <a:off x="6187730" y="1655216"/>
            <a:ext cx="0" cy="451473"/>
          </a:xfrm>
          <a:prstGeom prst="straightConnector1">
            <a:avLst/>
          </a:prstGeom>
          <a:ln w="19050">
            <a:solidFill>
              <a:schemeClr val="accent2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545">
            <a:extLst>
              <a:ext uri="{FF2B5EF4-FFF2-40B4-BE49-F238E27FC236}">
                <a16:creationId xmlns:a16="http://schemas.microsoft.com/office/drawing/2014/main" id="{95EE2637-54E6-48C3-A4F8-8258069E911E}"/>
              </a:ext>
            </a:extLst>
          </p:cNvPr>
          <p:cNvCxnSpPr>
            <a:cxnSpLocks/>
          </p:cNvCxnSpPr>
          <p:nvPr/>
        </p:nvCxnSpPr>
        <p:spPr>
          <a:xfrm flipH="1">
            <a:off x="7449227" y="2266578"/>
            <a:ext cx="255949" cy="274223"/>
          </a:xfrm>
          <a:prstGeom prst="straightConnector1">
            <a:avLst/>
          </a:prstGeom>
          <a:ln w="19050">
            <a:solidFill>
              <a:schemeClr val="accent2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546">
            <a:extLst>
              <a:ext uri="{FF2B5EF4-FFF2-40B4-BE49-F238E27FC236}">
                <a16:creationId xmlns:a16="http://schemas.microsoft.com/office/drawing/2014/main" id="{3E279F61-8C36-4FD6-840E-23AD649CA225}"/>
              </a:ext>
            </a:extLst>
          </p:cNvPr>
          <p:cNvCxnSpPr>
            <a:cxnSpLocks/>
          </p:cNvCxnSpPr>
          <p:nvPr/>
        </p:nvCxnSpPr>
        <p:spPr>
          <a:xfrm>
            <a:off x="4816166" y="2403689"/>
            <a:ext cx="215484" cy="243823"/>
          </a:xfrm>
          <a:prstGeom prst="straightConnector1">
            <a:avLst/>
          </a:prstGeom>
          <a:ln w="19050">
            <a:solidFill>
              <a:schemeClr val="accent2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547">
            <a:extLst>
              <a:ext uri="{FF2B5EF4-FFF2-40B4-BE49-F238E27FC236}">
                <a16:creationId xmlns:a16="http://schemas.microsoft.com/office/drawing/2014/main" id="{639A2231-316A-4C98-A7B0-6281EAAC892B}"/>
              </a:ext>
            </a:extLst>
          </p:cNvPr>
          <p:cNvCxnSpPr>
            <a:cxnSpLocks/>
          </p:cNvCxnSpPr>
          <p:nvPr/>
        </p:nvCxnSpPr>
        <p:spPr>
          <a:xfrm flipV="1">
            <a:off x="4436321" y="4352377"/>
            <a:ext cx="326342" cy="253472"/>
          </a:xfrm>
          <a:prstGeom prst="straightConnector1">
            <a:avLst/>
          </a:prstGeom>
          <a:ln w="19050">
            <a:solidFill>
              <a:schemeClr val="accent2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548">
            <a:extLst>
              <a:ext uri="{FF2B5EF4-FFF2-40B4-BE49-F238E27FC236}">
                <a16:creationId xmlns:a16="http://schemas.microsoft.com/office/drawing/2014/main" id="{50D0532D-3245-4B8A-8D79-21ECCADF620E}"/>
              </a:ext>
            </a:extLst>
          </p:cNvPr>
          <p:cNvCxnSpPr>
            <a:cxnSpLocks/>
          </p:cNvCxnSpPr>
          <p:nvPr/>
        </p:nvCxnSpPr>
        <p:spPr>
          <a:xfrm flipV="1">
            <a:off x="4184766" y="3608908"/>
            <a:ext cx="336880" cy="1"/>
          </a:xfrm>
          <a:prstGeom prst="straightConnector1">
            <a:avLst/>
          </a:prstGeom>
          <a:ln w="19050">
            <a:solidFill>
              <a:schemeClr val="accent2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549">
            <a:extLst>
              <a:ext uri="{FF2B5EF4-FFF2-40B4-BE49-F238E27FC236}">
                <a16:creationId xmlns:a16="http://schemas.microsoft.com/office/drawing/2014/main" id="{423469C6-B13E-4532-8AA2-0012C2B19F8A}"/>
              </a:ext>
            </a:extLst>
          </p:cNvPr>
          <p:cNvCxnSpPr>
            <a:cxnSpLocks/>
          </p:cNvCxnSpPr>
          <p:nvPr/>
        </p:nvCxnSpPr>
        <p:spPr>
          <a:xfrm flipH="1">
            <a:off x="7829574" y="3559345"/>
            <a:ext cx="365225" cy="1"/>
          </a:xfrm>
          <a:prstGeom prst="straightConnector1">
            <a:avLst/>
          </a:prstGeom>
          <a:ln w="19050">
            <a:solidFill>
              <a:schemeClr val="accent2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550">
            <a:extLst>
              <a:ext uri="{FF2B5EF4-FFF2-40B4-BE49-F238E27FC236}">
                <a16:creationId xmlns:a16="http://schemas.microsoft.com/office/drawing/2014/main" id="{30404FB2-F21C-4FF3-A093-8A170FD6EA26}"/>
              </a:ext>
            </a:extLst>
          </p:cNvPr>
          <p:cNvCxnSpPr>
            <a:cxnSpLocks/>
          </p:cNvCxnSpPr>
          <p:nvPr/>
        </p:nvCxnSpPr>
        <p:spPr>
          <a:xfrm flipV="1">
            <a:off x="5319716" y="5002124"/>
            <a:ext cx="272228" cy="449158"/>
          </a:xfrm>
          <a:prstGeom prst="straightConnector1">
            <a:avLst/>
          </a:prstGeom>
          <a:ln w="19050">
            <a:solidFill>
              <a:schemeClr val="accent2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551">
            <a:extLst>
              <a:ext uri="{FF2B5EF4-FFF2-40B4-BE49-F238E27FC236}">
                <a16:creationId xmlns:a16="http://schemas.microsoft.com/office/drawing/2014/main" id="{23D84616-5108-43A0-ADD0-3DC5CCB2C927}"/>
              </a:ext>
            </a:extLst>
          </p:cNvPr>
          <p:cNvCxnSpPr>
            <a:cxnSpLocks/>
          </p:cNvCxnSpPr>
          <p:nvPr/>
        </p:nvCxnSpPr>
        <p:spPr>
          <a:xfrm flipH="1" flipV="1">
            <a:off x="6823636" y="5043319"/>
            <a:ext cx="194650" cy="507021"/>
          </a:xfrm>
          <a:prstGeom prst="straightConnector1">
            <a:avLst/>
          </a:prstGeom>
          <a:ln w="19050">
            <a:solidFill>
              <a:schemeClr val="accent2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552">
            <a:extLst>
              <a:ext uri="{FF2B5EF4-FFF2-40B4-BE49-F238E27FC236}">
                <a16:creationId xmlns:a16="http://schemas.microsoft.com/office/drawing/2014/main" id="{0B29A5C0-D93C-4DF3-8682-16B818871588}"/>
              </a:ext>
            </a:extLst>
          </p:cNvPr>
          <p:cNvCxnSpPr>
            <a:cxnSpLocks/>
          </p:cNvCxnSpPr>
          <p:nvPr/>
        </p:nvCxnSpPr>
        <p:spPr>
          <a:xfrm flipH="1" flipV="1">
            <a:off x="7633508" y="4447122"/>
            <a:ext cx="378678" cy="336004"/>
          </a:xfrm>
          <a:prstGeom prst="straightConnector1">
            <a:avLst/>
          </a:prstGeom>
          <a:ln w="19050">
            <a:solidFill>
              <a:schemeClr val="accent2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Полилиния: фигура 92">
            <a:extLst>
              <a:ext uri="{FF2B5EF4-FFF2-40B4-BE49-F238E27FC236}">
                <a16:creationId xmlns:a16="http://schemas.microsoft.com/office/drawing/2014/main" id="{73A09467-46A2-478D-9345-83CB620ED879}"/>
              </a:ext>
            </a:extLst>
          </p:cNvPr>
          <p:cNvSpPr/>
          <p:nvPr/>
        </p:nvSpPr>
        <p:spPr>
          <a:xfrm>
            <a:off x="6726208" y="5346723"/>
            <a:ext cx="656959" cy="690080"/>
          </a:xfrm>
          <a:custGeom>
            <a:avLst/>
            <a:gdLst>
              <a:gd name="connsiteX0" fmla="*/ 0 w 565546"/>
              <a:gd name="connsiteY0" fmla="*/ 282773 h 565546"/>
              <a:gd name="connsiteX1" fmla="*/ 282773 w 565546"/>
              <a:gd name="connsiteY1" fmla="*/ 0 h 565546"/>
              <a:gd name="connsiteX2" fmla="*/ 565546 w 565546"/>
              <a:gd name="connsiteY2" fmla="*/ 282773 h 565546"/>
              <a:gd name="connsiteX3" fmla="*/ 282773 w 565546"/>
              <a:gd name="connsiteY3" fmla="*/ 565546 h 565546"/>
              <a:gd name="connsiteX4" fmla="*/ 0 w 565546"/>
              <a:gd name="connsiteY4" fmla="*/ 282773 h 5655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65546" h="565546">
                <a:moveTo>
                  <a:pt x="0" y="282773"/>
                </a:moveTo>
                <a:cubicBezTo>
                  <a:pt x="0" y="126602"/>
                  <a:pt x="126602" y="0"/>
                  <a:pt x="282773" y="0"/>
                </a:cubicBezTo>
                <a:cubicBezTo>
                  <a:pt x="438944" y="0"/>
                  <a:pt x="565546" y="126602"/>
                  <a:pt x="565546" y="282773"/>
                </a:cubicBezTo>
                <a:cubicBezTo>
                  <a:pt x="565546" y="438944"/>
                  <a:pt x="438944" y="565546"/>
                  <a:pt x="282773" y="565546"/>
                </a:cubicBezTo>
                <a:cubicBezTo>
                  <a:pt x="126602" y="565546"/>
                  <a:pt x="0" y="438944"/>
                  <a:pt x="0" y="282773"/>
                </a:cubicBezTo>
                <a:close/>
              </a:path>
            </a:pathLst>
          </a:cu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>
            <a:outerShdw blurRad="1270000" sx="102000" sy="102000" algn="ctr" rotWithShape="0">
              <a:schemeClr val="bg1">
                <a:lumMod val="75000"/>
                <a:alpha val="72000"/>
              </a:schemeClr>
            </a:outerShdw>
          </a:effectLst>
        </p:spPr>
        <p:txBody>
          <a:bodyPr wrap="square" rtlCol="0" anchor="ctr">
            <a:noAutofit/>
          </a:bodyPr>
          <a:lstStyle/>
          <a:p>
            <a:pPr algn="ctr"/>
            <a:endParaRPr lang="ru-RU" sz="450" kern="0" dirty="0">
              <a:solidFill>
                <a:srgbClr val="FFFFFF"/>
              </a:solidFill>
            </a:endParaRPr>
          </a:p>
        </p:txBody>
      </p:sp>
      <p:sp>
        <p:nvSpPr>
          <p:cNvPr id="49" name="Полилиния: фигура 92">
            <a:extLst>
              <a:ext uri="{FF2B5EF4-FFF2-40B4-BE49-F238E27FC236}">
                <a16:creationId xmlns:a16="http://schemas.microsoft.com/office/drawing/2014/main" id="{C6CCB764-87F2-475D-BBF7-4747A6546B1B}"/>
              </a:ext>
            </a:extLst>
          </p:cNvPr>
          <p:cNvSpPr/>
          <p:nvPr/>
        </p:nvSpPr>
        <p:spPr>
          <a:xfrm>
            <a:off x="4244705" y="1784568"/>
            <a:ext cx="632106" cy="645229"/>
          </a:xfrm>
          <a:custGeom>
            <a:avLst/>
            <a:gdLst>
              <a:gd name="connsiteX0" fmla="*/ 0 w 565546"/>
              <a:gd name="connsiteY0" fmla="*/ 282773 h 565546"/>
              <a:gd name="connsiteX1" fmla="*/ 282773 w 565546"/>
              <a:gd name="connsiteY1" fmla="*/ 0 h 565546"/>
              <a:gd name="connsiteX2" fmla="*/ 565546 w 565546"/>
              <a:gd name="connsiteY2" fmla="*/ 282773 h 565546"/>
              <a:gd name="connsiteX3" fmla="*/ 282773 w 565546"/>
              <a:gd name="connsiteY3" fmla="*/ 565546 h 565546"/>
              <a:gd name="connsiteX4" fmla="*/ 0 w 565546"/>
              <a:gd name="connsiteY4" fmla="*/ 282773 h 5655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65546" h="565546">
                <a:moveTo>
                  <a:pt x="0" y="282773"/>
                </a:moveTo>
                <a:cubicBezTo>
                  <a:pt x="0" y="126602"/>
                  <a:pt x="126602" y="0"/>
                  <a:pt x="282773" y="0"/>
                </a:cubicBezTo>
                <a:cubicBezTo>
                  <a:pt x="438944" y="0"/>
                  <a:pt x="565546" y="126602"/>
                  <a:pt x="565546" y="282773"/>
                </a:cubicBezTo>
                <a:cubicBezTo>
                  <a:pt x="565546" y="438944"/>
                  <a:pt x="438944" y="565546"/>
                  <a:pt x="282773" y="565546"/>
                </a:cubicBezTo>
                <a:cubicBezTo>
                  <a:pt x="126602" y="565546"/>
                  <a:pt x="0" y="438944"/>
                  <a:pt x="0" y="282773"/>
                </a:cubicBezTo>
                <a:close/>
              </a:path>
            </a:pathLst>
          </a:cu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>
            <a:outerShdw blurRad="1270000" sx="102000" sy="102000" algn="ctr" rotWithShape="0">
              <a:schemeClr val="bg1">
                <a:lumMod val="75000"/>
                <a:alpha val="72000"/>
              </a:schemeClr>
            </a:outerShdw>
          </a:effectLst>
        </p:spPr>
        <p:txBody>
          <a:bodyPr wrap="square" rtlCol="0" anchor="ctr">
            <a:noAutofit/>
          </a:bodyPr>
          <a:lstStyle/>
          <a:p>
            <a:pPr algn="ctr"/>
            <a:endParaRPr lang="ru-RU" sz="450" kern="0" dirty="0">
              <a:solidFill>
                <a:srgbClr val="FFFFFF"/>
              </a:solidFill>
            </a:endParaRPr>
          </a:p>
        </p:txBody>
      </p:sp>
      <p:sp>
        <p:nvSpPr>
          <p:cNvPr id="50" name="Полилиния: фигура 80">
            <a:extLst>
              <a:ext uri="{FF2B5EF4-FFF2-40B4-BE49-F238E27FC236}">
                <a16:creationId xmlns:a16="http://schemas.microsoft.com/office/drawing/2014/main" id="{EA55B234-4044-4FBE-8AEE-8F0BB3A387CE}"/>
              </a:ext>
            </a:extLst>
          </p:cNvPr>
          <p:cNvSpPr/>
          <p:nvPr/>
        </p:nvSpPr>
        <p:spPr>
          <a:xfrm>
            <a:off x="7853246" y="4479113"/>
            <a:ext cx="622334" cy="690080"/>
          </a:xfrm>
          <a:custGeom>
            <a:avLst/>
            <a:gdLst>
              <a:gd name="connsiteX0" fmla="*/ 0 w 565546"/>
              <a:gd name="connsiteY0" fmla="*/ 282773 h 565546"/>
              <a:gd name="connsiteX1" fmla="*/ 282773 w 565546"/>
              <a:gd name="connsiteY1" fmla="*/ 0 h 565546"/>
              <a:gd name="connsiteX2" fmla="*/ 565546 w 565546"/>
              <a:gd name="connsiteY2" fmla="*/ 282773 h 565546"/>
              <a:gd name="connsiteX3" fmla="*/ 282773 w 565546"/>
              <a:gd name="connsiteY3" fmla="*/ 565546 h 565546"/>
              <a:gd name="connsiteX4" fmla="*/ 0 w 565546"/>
              <a:gd name="connsiteY4" fmla="*/ 282773 h 5655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65546" h="565546">
                <a:moveTo>
                  <a:pt x="0" y="282773"/>
                </a:moveTo>
                <a:cubicBezTo>
                  <a:pt x="0" y="126602"/>
                  <a:pt x="126602" y="0"/>
                  <a:pt x="282773" y="0"/>
                </a:cubicBezTo>
                <a:cubicBezTo>
                  <a:pt x="438944" y="0"/>
                  <a:pt x="565546" y="126602"/>
                  <a:pt x="565546" y="282773"/>
                </a:cubicBezTo>
                <a:cubicBezTo>
                  <a:pt x="565546" y="438944"/>
                  <a:pt x="438944" y="565546"/>
                  <a:pt x="282773" y="565546"/>
                </a:cubicBezTo>
                <a:cubicBezTo>
                  <a:pt x="126602" y="565546"/>
                  <a:pt x="0" y="438944"/>
                  <a:pt x="0" y="282773"/>
                </a:cubicBezTo>
                <a:close/>
              </a:path>
            </a:pathLst>
          </a:cu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>
            <a:outerShdw blurRad="1270000" sx="102000" sy="102000" algn="ctr" rotWithShape="0">
              <a:schemeClr val="bg1">
                <a:lumMod val="75000"/>
                <a:alpha val="72000"/>
              </a:schemeClr>
            </a:outerShdw>
          </a:effectLst>
        </p:spPr>
        <p:txBody>
          <a:bodyPr wrap="square" rtlCol="0" anchor="ctr">
            <a:noAutofit/>
          </a:bodyPr>
          <a:lstStyle/>
          <a:p>
            <a:pPr algn="ctr"/>
            <a:endParaRPr lang="ru-RU" sz="450" kern="0" dirty="0">
              <a:solidFill>
                <a:srgbClr val="FFFFFF"/>
              </a:solidFill>
            </a:endParaRPr>
          </a:p>
        </p:txBody>
      </p:sp>
      <p:sp>
        <p:nvSpPr>
          <p:cNvPr id="51" name="Полилиния: фигура 92">
            <a:extLst>
              <a:ext uri="{FF2B5EF4-FFF2-40B4-BE49-F238E27FC236}">
                <a16:creationId xmlns:a16="http://schemas.microsoft.com/office/drawing/2014/main" id="{E66B393B-D7CA-4183-BB31-CC61D56C5CA5}"/>
              </a:ext>
            </a:extLst>
          </p:cNvPr>
          <p:cNvSpPr/>
          <p:nvPr/>
        </p:nvSpPr>
        <p:spPr>
          <a:xfrm>
            <a:off x="5837219" y="1144985"/>
            <a:ext cx="609556" cy="653815"/>
          </a:xfrm>
          <a:custGeom>
            <a:avLst/>
            <a:gdLst>
              <a:gd name="connsiteX0" fmla="*/ 0 w 565546"/>
              <a:gd name="connsiteY0" fmla="*/ 282773 h 565546"/>
              <a:gd name="connsiteX1" fmla="*/ 282773 w 565546"/>
              <a:gd name="connsiteY1" fmla="*/ 0 h 565546"/>
              <a:gd name="connsiteX2" fmla="*/ 565546 w 565546"/>
              <a:gd name="connsiteY2" fmla="*/ 282773 h 565546"/>
              <a:gd name="connsiteX3" fmla="*/ 282773 w 565546"/>
              <a:gd name="connsiteY3" fmla="*/ 565546 h 565546"/>
              <a:gd name="connsiteX4" fmla="*/ 0 w 565546"/>
              <a:gd name="connsiteY4" fmla="*/ 282773 h 5655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65546" h="565546">
                <a:moveTo>
                  <a:pt x="0" y="282773"/>
                </a:moveTo>
                <a:cubicBezTo>
                  <a:pt x="0" y="126602"/>
                  <a:pt x="126602" y="0"/>
                  <a:pt x="282773" y="0"/>
                </a:cubicBezTo>
                <a:cubicBezTo>
                  <a:pt x="438944" y="0"/>
                  <a:pt x="565546" y="126602"/>
                  <a:pt x="565546" y="282773"/>
                </a:cubicBezTo>
                <a:cubicBezTo>
                  <a:pt x="565546" y="438944"/>
                  <a:pt x="438944" y="565546"/>
                  <a:pt x="282773" y="565546"/>
                </a:cubicBezTo>
                <a:cubicBezTo>
                  <a:pt x="126602" y="565546"/>
                  <a:pt x="0" y="438944"/>
                  <a:pt x="0" y="282773"/>
                </a:cubicBezTo>
                <a:close/>
              </a:path>
            </a:pathLst>
          </a:cu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>
            <a:outerShdw blurRad="1270000" sx="102000" sy="102000" algn="ctr" rotWithShape="0">
              <a:schemeClr val="bg1">
                <a:lumMod val="75000"/>
                <a:alpha val="72000"/>
              </a:schemeClr>
            </a:outerShdw>
          </a:effectLst>
        </p:spPr>
        <p:txBody>
          <a:bodyPr wrap="square" rtlCol="0" anchor="ctr">
            <a:noAutofit/>
          </a:bodyPr>
          <a:lstStyle/>
          <a:p>
            <a:pPr algn="ctr"/>
            <a:endParaRPr lang="ru-RU" sz="450" kern="0" dirty="0">
              <a:solidFill>
                <a:srgbClr val="FFFFFF"/>
              </a:solidFill>
            </a:endParaRPr>
          </a:p>
        </p:txBody>
      </p:sp>
      <p:sp>
        <p:nvSpPr>
          <p:cNvPr id="52" name="Полилиния: фигура 80">
            <a:extLst>
              <a:ext uri="{FF2B5EF4-FFF2-40B4-BE49-F238E27FC236}">
                <a16:creationId xmlns:a16="http://schemas.microsoft.com/office/drawing/2014/main" id="{99613802-4B56-441C-A430-06A0BE0A7D60}"/>
              </a:ext>
            </a:extLst>
          </p:cNvPr>
          <p:cNvSpPr/>
          <p:nvPr/>
        </p:nvSpPr>
        <p:spPr>
          <a:xfrm>
            <a:off x="3479498" y="3263956"/>
            <a:ext cx="680111" cy="690080"/>
          </a:xfrm>
          <a:custGeom>
            <a:avLst/>
            <a:gdLst>
              <a:gd name="connsiteX0" fmla="*/ 0 w 565546"/>
              <a:gd name="connsiteY0" fmla="*/ 282773 h 565546"/>
              <a:gd name="connsiteX1" fmla="*/ 282773 w 565546"/>
              <a:gd name="connsiteY1" fmla="*/ 0 h 565546"/>
              <a:gd name="connsiteX2" fmla="*/ 565546 w 565546"/>
              <a:gd name="connsiteY2" fmla="*/ 282773 h 565546"/>
              <a:gd name="connsiteX3" fmla="*/ 282773 w 565546"/>
              <a:gd name="connsiteY3" fmla="*/ 565546 h 565546"/>
              <a:gd name="connsiteX4" fmla="*/ 0 w 565546"/>
              <a:gd name="connsiteY4" fmla="*/ 282773 h 5655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65546" h="565546">
                <a:moveTo>
                  <a:pt x="0" y="282773"/>
                </a:moveTo>
                <a:cubicBezTo>
                  <a:pt x="0" y="126602"/>
                  <a:pt x="126602" y="0"/>
                  <a:pt x="282773" y="0"/>
                </a:cubicBezTo>
                <a:cubicBezTo>
                  <a:pt x="438944" y="0"/>
                  <a:pt x="565546" y="126602"/>
                  <a:pt x="565546" y="282773"/>
                </a:cubicBezTo>
                <a:cubicBezTo>
                  <a:pt x="565546" y="438944"/>
                  <a:pt x="438944" y="565546"/>
                  <a:pt x="282773" y="565546"/>
                </a:cubicBezTo>
                <a:cubicBezTo>
                  <a:pt x="126602" y="565546"/>
                  <a:pt x="0" y="438944"/>
                  <a:pt x="0" y="282773"/>
                </a:cubicBezTo>
                <a:close/>
              </a:path>
            </a:pathLst>
          </a:cu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>
            <a:outerShdw blurRad="1270000" sx="102000" sy="102000" algn="ctr" rotWithShape="0">
              <a:schemeClr val="bg1">
                <a:lumMod val="75000"/>
                <a:alpha val="72000"/>
              </a:schemeClr>
            </a:outerShdw>
          </a:effectLst>
        </p:spPr>
        <p:txBody>
          <a:bodyPr wrap="square" rtlCol="0" anchor="ctr">
            <a:noAutofit/>
          </a:bodyPr>
          <a:lstStyle/>
          <a:p>
            <a:pPr algn="ctr"/>
            <a:endParaRPr lang="ru-RU" sz="450" kern="0" dirty="0">
              <a:solidFill>
                <a:srgbClr val="FFFFFF"/>
              </a:solidFill>
            </a:endParaRPr>
          </a:p>
        </p:txBody>
      </p:sp>
      <p:sp>
        <p:nvSpPr>
          <p:cNvPr id="53" name="Полилиния: фигура 92">
            <a:extLst>
              <a:ext uri="{FF2B5EF4-FFF2-40B4-BE49-F238E27FC236}">
                <a16:creationId xmlns:a16="http://schemas.microsoft.com/office/drawing/2014/main" id="{FF7BF1E7-4F1A-4041-965B-387FEF6A7F77}"/>
              </a:ext>
            </a:extLst>
          </p:cNvPr>
          <p:cNvSpPr/>
          <p:nvPr/>
        </p:nvSpPr>
        <p:spPr>
          <a:xfrm>
            <a:off x="4861021" y="5303996"/>
            <a:ext cx="634896" cy="690080"/>
          </a:xfrm>
          <a:custGeom>
            <a:avLst/>
            <a:gdLst>
              <a:gd name="connsiteX0" fmla="*/ 0 w 565546"/>
              <a:gd name="connsiteY0" fmla="*/ 282773 h 565546"/>
              <a:gd name="connsiteX1" fmla="*/ 282773 w 565546"/>
              <a:gd name="connsiteY1" fmla="*/ 0 h 565546"/>
              <a:gd name="connsiteX2" fmla="*/ 565546 w 565546"/>
              <a:gd name="connsiteY2" fmla="*/ 282773 h 565546"/>
              <a:gd name="connsiteX3" fmla="*/ 282773 w 565546"/>
              <a:gd name="connsiteY3" fmla="*/ 565546 h 565546"/>
              <a:gd name="connsiteX4" fmla="*/ 0 w 565546"/>
              <a:gd name="connsiteY4" fmla="*/ 282773 h 5655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65546" h="565546">
                <a:moveTo>
                  <a:pt x="0" y="282773"/>
                </a:moveTo>
                <a:cubicBezTo>
                  <a:pt x="0" y="126602"/>
                  <a:pt x="126602" y="0"/>
                  <a:pt x="282773" y="0"/>
                </a:cubicBezTo>
                <a:cubicBezTo>
                  <a:pt x="438944" y="0"/>
                  <a:pt x="565546" y="126602"/>
                  <a:pt x="565546" y="282773"/>
                </a:cubicBezTo>
                <a:cubicBezTo>
                  <a:pt x="565546" y="438944"/>
                  <a:pt x="438944" y="565546"/>
                  <a:pt x="282773" y="565546"/>
                </a:cubicBezTo>
                <a:cubicBezTo>
                  <a:pt x="126602" y="565546"/>
                  <a:pt x="0" y="438944"/>
                  <a:pt x="0" y="282773"/>
                </a:cubicBezTo>
                <a:close/>
              </a:path>
            </a:pathLst>
          </a:cu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>
            <a:outerShdw blurRad="1270000" sx="102000" sy="102000" algn="ctr" rotWithShape="0">
              <a:schemeClr val="bg1">
                <a:lumMod val="75000"/>
                <a:alpha val="72000"/>
              </a:schemeClr>
            </a:outerShdw>
          </a:effectLst>
        </p:spPr>
        <p:txBody>
          <a:bodyPr wrap="square" rtlCol="0" anchor="ctr">
            <a:noAutofit/>
          </a:bodyPr>
          <a:lstStyle/>
          <a:p>
            <a:pPr algn="ctr"/>
            <a:r>
              <a:rPr lang="ru-RU" sz="450" kern="0" dirty="0">
                <a:solidFill>
                  <a:srgbClr val="FFFFFF"/>
                </a:solidFill>
              </a:rPr>
              <a:t> </a:t>
            </a:r>
          </a:p>
        </p:txBody>
      </p:sp>
      <p:sp>
        <p:nvSpPr>
          <p:cNvPr id="54" name="Полилиния: фигура 80">
            <a:extLst>
              <a:ext uri="{FF2B5EF4-FFF2-40B4-BE49-F238E27FC236}">
                <a16:creationId xmlns:a16="http://schemas.microsoft.com/office/drawing/2014/main" id="{F86D9FA2-564C-4DD9-A24D-BB689FEA89F3}"/>
              </a:ext>
            </a:extLst>
          </p:cNvPr>
          <p:cNvSpPr/>
          <p:nvPr/>
        </p:nvSpPr>
        <p:spPr>
          <a:xfrm>
            <a:off x="3830805" y="4444283"/>
            <a:ext cx="685423" cy="690080"/>
          </a:xfrm>
          <a:custGeom>
            <a:avLst/>
            <a:gdLst>
              <a:gd name="connsiteX0" fmla="*/ 0 w 565546"/>
              <a:gd name="connsiteY0" fmla="*/ 282773 h 565546"/>
              <a:gd name="connsiteX1" fmla="*/ 282773 w 565546"/>
              <a:gd name="connsiteY1" fmla="*/ 0 h 565546"/>
              <a:gd name="connsiteX2" fmla="*/ 565546 w 565546"/>
              <a:gd name="connsiteY2" fmla="*/ 282773 h 565546"/>
              <a:gd name="connsiteX3" fmla="*/ 282773 w 565546"/>
              <a:gd name="connsiteY3" fmla="*/ 565546 h 565546"/>
              <a:gd name="connsiteX4" fmla="*/ 0 w 565546"/>
              <a:gd name="connsiteY4" fmla="*/ 282773 h 5655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65546" h="565546">
                <a:moveTo>
                  <a:pt x="0" y="282773"/>
                </a:moveTo>
                <a:cubicBezTo>
                  <a:pt x="0" y="126602"/>
                  <a:pt x="126602" y="0"/>
                  <a:pt x="282773" y="0"/>
                </a:cubicBezTo>
                <a:cubicBezTo>
                  <a:pt x="438944" y="0"/>
                  <a:pt x="565546" y="126602"/>
                  <a:pt x="565546" y="282773"/>
                </a:cubicBezTo>
                <a:cubicBezTo>
                  <a:pt x="565546" y="438944"/>
                  <a:pt x="438944" y="565546"/>
                  <a:pt x="282773" y="565546"/>
                </a:cubicBezTo>
                <a:cubicBezTo>
                  <a:pt x="126602" y="565546"/>
                  <a:pt x="0" y="438944"/>
                  <a:pt x="0" y="282773"/>
                </a:cubicBezTo>
                <a:close/>
              </a:path>
            </a:pathLst>
          </a:cu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>
            <a:outerShdw blurRad="1270000" sx="102000" sy="102000" algn="ctr" rotWithShape="0">
              <a:schemeClr val="bg1">
                <a:lumMod val="75000"/>
                <a:alpha val="72000"/>
              </a:schemeClr>
            </a:outerShdw>
          </a:effectLst>
        </p:spPr>
        <p:txBody>
          <a:bodyPr wrap="square" rtlCol="0" anchor="ctr">
            <a:noAutofit/>
          </a:bodyPr>
          <a:lstStyle/>
          <a:p>
            <a:pPr algn="ctr"/>
            <a:endParaRPr lang="ru-RU" sz="450" kern="0" dirty="0">
              <a:solidFill>
                <a:srgbClr val="FFFFFF"/>
              </a:solidFill>
            </a:endParaRPr>
          </a:p>
        </p:txBody>
      </p:sp>
      <p:sp>
        <p:nvSpPr>
          <p:cNvPr id="55" name="Полилиния: фигура 92">
            <a:extLst>
              <a:ext uri="{FF2B5EF4-FFF2-40B4-BE49-F238E27FC236}">
                <a16:creationId xmlns:a16="http://schemas.microsoft.com/office/drawing/2014/main" id="{EE457093-B64D-4EE9-9699-83350913AEAE}"/>
              </a:ext>
            </a:extLst>
          </p:cNvPr>
          <p:cNvSpPr/>
          <p:nvPr/>
        </p:nvSpPr>
        <p:spPr>
          <a:xfrm>
            <a:off x="7577200" y="1810678"/>
            <a:ext cx="628066" cy="593011"/>
          </a:xfrm>
          <a:custGeom>
            <a:avLst/>
            <a:gdLst>
              <a:gd name="connsiteX0" fmla="*/ 0 w 565546"/>
              <a:gd name="connsiteY0" fmla="*/ 282773 h 565546"/>
              <a:gd name="connsiteX1" fmla="*/ 282773 w 565546"/>
              <a:gd name="connsiteY1" fmla="*/ 0 h 565546"/>
              <a:gd name="connsiteX2" fmla="*/ 565546 w 565546"/>
              <a:gd name="connsiteY2" fmla="*/ 282773 h 565546"/>
              <a:gd name="connsiteX3" fmla="*/ 282773 w 565546"/>
              <a:gd name="connsiteY3" fmla="*/ 565546 h 565546"/>
              <a:gd name="connsiteX4" fmla="*/ 0 w 565546"/>
              <a:gd name="connsiteY4" fmla="*/ 282773 h 5655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65546" h="565546">
                <a:moveTo>
                  <a:pt x="0" y="282773"/>
                </a:moveTo>
                <a:cubicBezTo>
                  <a:pt x="0" y="126602"/>
                  <a:pt x="126602" y="0"/>
                  <a:pt x="282773" y="0"/>
                </a:cubicBezTo>
                <a:cubicBezTo>
                  <a:pt x="438944" y="0"/>
                  <a:pt x="565546" y="126602"/>
                  <a:pt x="565546" y="282773"/>
                </a:cubicBezTo>
                <a:cubicBezTo>
                  <a:pt x="565546" y="438944"/>
                  <a:pt x="438944" y="565546"/>
                  <a:pt x="282773" y="565546"/>
                </a:cubicBezTo>
                <a:cubicBezTo>
                  <a:pt x="126602" y="565546"/>
                  <a:pt x="0" y="438944"/>
                  <a:pt x="0" y="282773"/>
                </a:cubicBezTo>
                <a:close/>
              </a:path>
            </a:pathLst>
          </a:cu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>
            <a:outerShdw blurRad="1270000" sx="102000" sy="102000" algn="ctr" rotWithShape="0">
              <a:schemeClr val="bg1">
                <a:lumMod val="75000"/>
                <a:alpha val="72000"/>
              </a:schemeClr>
            </a:outerShdw>
          </a:effectLst>
        </p:spPr>
        <p:txBody>
          <a:bodyPr wrap="square" rtlCol="0" anchor="ctr">
            <a:noAutofit/>
          </a:bodyPr>
          <a:lstStyle/>
          <a:p>
            <a:pPr algn="ctr"/>
            <a:endParaRPr lang="ru-RU" sz="450" kern="0" dirty="0">
              <a:solidFill>
                <a:srgbClr val="FFFFFF"/>
              </a:solidFill>
            </a:endParaRPr>
          </a:p>
        </p:txBody>
      </p:sp>
      <p:sp>
        <p:nvSpPr>
          <p:cNvPr id="56" name="Полилиния: фигура 80">
            <a:extLst>
              <a:ext uri="{FF2B5EF4-FFF2-40B4-BE49-F238E27FC236}">
                <a16:creationId xmlns:a16="http://schemas.microsoft.com/office/drawing/2014/main" id="{94B8CD7C-6FA4-4C07-80EE-63F49A85DB64}"/>
              </a:ext>
            </a:extLst>
          </p:cNvPr>
          <p:cNvSpPr/>
          <p:nvPr/>
        </p:nvSpPr>
        <p:spPr>
          <a:xfrm>
            <a:off x="8295303" y="3263956"/>
            <a:ext cx="609010" cy="545095"/>
          </a:xfrm>
          <a:custGeom>
            <a:avLst/>
            <a:gdLst>
              <a:gd name="connsiteX0" fmla="*/ 0 w 565546"/>
              <a:gd name="connsiteY0" fmla="*/ 282773 h 565546"/>
              <a:gd name="connsiteX1" fmla="*/ 282773 w 565546"/>
              <a:gd name="connsiteY1" fmla="*/ 0 h 565546"/>
              <a:gd name="connsiteX2" fmla="*/ 565546 w 565546"/>
              <a:gd name="connsiteY2" fmla="*/ 282773 h 565546"/>
              <a:gd name="connsiteX3" fmla="*/ 282773 w 565546"/>
              <a:gd name="connsiteY3" fmla="*/ 565546 h 565546"/>
              <a:gd name="connsiteX4" fmla="*/ 0 w 565546"/>
              <a:gd name="connsiteY4" fmla="*/ 282773 h 5655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65546" h="565546">
                <a:moveTo>
                  <a:pt x="0" y="282773"/>
                </a:moveTo>
                <a:cubicBezTo>
                  <a:pt x="0" y="126602"/>
                  <a:pt x="126602" y="0"/>
                  <a:pt x="282773" y="0"/>
                </a:cubicBezTo>
                <a:cubicBezTo>
                  <a:pt x="438944" y="0"/>
                  <a:pt x="565546" y="126602"/>
                  <a:pt x="565546" y="282773"/>
                </a:cubicBezTo>
                <a:cubicBezTo>
                  <a:pt x="565546" y="438944"/>
                  <a:pt x="438944" y="565546"/>
                  <a:pt x="282773" y="565546"/>
                </a:cubicBezTo>
                <a:cubicBezTo>
                  <a:pt x="126602" y="565546"/>
                  <a:pt x="0" y="438944"/>
                  <a:pt x="0" y="282773"/>
                </a:cubicBezTo>
                <a:close/>
              </a:path>
            </a:pathLst>
          </a:cu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>
            <a:outerShdw blurRad="1270000" sx="102000" sy="102000" algn="ctr" rotWithShape="0">
              <a:schemeClr val="bg1">
                <a:lumMod val="75000"/>
                <a:alpha val="72000"/>
              </a:schemeClr>
            </a:outerShdw>
          </a:effectLst>
        </p:spPr>
        <p:txBody>
          <a:bodyPr wrap="square" rtlCol="0" anchor="ctr">
            <a:noAutofit/>
          </a:bodyPr>
          <a:lstStyle/>
          <a:p>
            <a:pPr algn="ctr"/>
            <a:endParaRPr lang="ru-RU" sz="450" kern="0" dirty="0">
              <a:solidFill>
                <a:srgbClr val="FFFFFF"/>
              </a:solidFill>
            </a:endParaRPr>
          </a:p>
        </p:txBody>
      </p:sp>
      <p:grpSp>
        <p:nvGrpSpPr>
          <p:cNvPr id="57" name="Group 564">
            <a:extLst>
              <a:ext uri="{FF2B5EF4-FFF2-40B4-BE49-F238E27FC236}">
                <a16:creationId xmlns:a16="http://schemas.microsoft.com/office/drawing/2014/main" id="{C438F1E0-0AEB-41A7-A4A9-8D7FCD3D2AFC}"/>
              </a:ext>
            </a:extLst>
          </p:cNvPr>
          <p:cNvGrpSpPr/>
          <p:nvPr/>
        </p:nvGrpSpPr>
        <p:grpSpPr>
          <a:xfrm>
            <a:off x="6070614" y="1279233"/>
            <a:ext cx="186689" cy="346378"/>
            <a:chOff x="10730776" y="4479800"/>
            <a:chExt cx="277714" cy="386449"/>
          </a:xfrm>
          <a:solidFill>
            <a:schemeClr val="accent2"/>
          </a:solidFill>
        </p:grpSpPr>
        <p:sp>
          <p:nvSpPr>
            <p:cNvPr id="58" name="Полилиния: фигура 1262">
              <a:extLst>
                <a:ext uri="{FF2B5EF4-FFF2-40B4-BE49-F238E27FC236}">
                  <a16:creationId xmlns:a16="http://schemas.microsoft.com/office/drawing/2014/main" id="{3CEF0E21-9BC2-49D1-881A-7D9AC339CE51}"/>
                </a:ext>
              </a:extLst>
            </p:cNvPr>
            <p:cNvSpPr/>
            <p:nvPr/>
          </p:nvSpPr>
          <p:spPr>
            <a:xfrm>
              <a:off x="10730776" y="4479800"/>
              <a:ext cx="277714" cy="386449"/>
            </a:xfrm>
            <a:custGeom>
              <a:avLst/>
              <a:gdLst>
                <a:gd name="connsiteX0" fmla="*/ 132423 w 277714"/>
                <a:gd name="connsiteY0" fmla="*/ 386669 h 386448"/>
                <a:gd name="connsiteX1" fmla="*/ 139169 w 277714"/>
                <a:gd name="connsiteY1" fmla="*/ 386669 h 386448"/>
                <a:gd name="connsiteX2" fmla="*/ 277235 w 277714"/>
                <a:gd name="connsiteY2" fmla="*/ 139169 h 386448"/>
                <a:gd name="connsiteX3" fmla="*/ 139169 w 277714"/>
                <a:gd name="connsiteY3" fmla="*/ 1102 h 386448"/>
                <a:gd name="connsiteX4" fmla="*/ 1102 w 277714"/>
                <a:gd name="connsiteY4" fmla="*/ 139169 h 386448"/>
                <a:gd name="connsiteX5" fmla="*/ 127873 w 277714"/>
                <a:gd name="connsiteY5" fmla="*/ 381703 h 386448"/>
                <a:gd name="connsiteX6" fmla="*/ 132423 w 277714"/>
                <a:gd name="connsiteY6" fmla="*/ 386669 h 386448"/>
                <a:gd name="connsiteX7" fmla="*/ 139170 w 277714"/>
                <a:gd name="connsiteY7" fmla="*/ 31740 h 386448"/>
                <a:gd name="connsiteX8" fmla="*/ 246599 w 277714"/>
                <a:gd name="connsiteY8" fmla="*/ 139169 h 386448"/>
                <a:gd name="connsiteX9" fmla="*/ 139335 w 277714"/>
                <a:gd name="connsiteY9" fmla="*/ 345694 h 386448"/>
                <a:gd name="connsiteX10" fmla="*/ 31740 w 277714"/>
                <a:gd name="connsiteY10" fmla="*/ 139169 h 386448"/>
                <a:gd name="connsiteX11" fmla="*/ 139170 w 277714"/>
                <a:gd name="connsiteY11" fmla="*/ 31740 h 3864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77714" h="386448">
                  <a:moveTo>
                    <a:pt x="132423" y="386669"/>
                  </a:moveTo>
                  <a:lnTo>
                    <a:pt x="139169" y="386669"/>
                  </a:lnTo>
                  <a:cubicBezTo>
                    <a:pt x="163494" y="386669"/>
                    <a:pt x="277235" y="196870"/>
                    <a:pt x="277235" y="139169"/>
                  </a:cubicBezTo>
                  <a:cubicBezTo>
                    <a:pt x="277235" y="63037"/>
                    <a:pt x="215301" y="1102"/>
                    <a:pt x="139169" y="1102"/>
                  </a:cubicBezTo>
                  <a:cubicBezTo>
                    <a:pt x="63037" y="1102"/>
                    <a:pt x="1102" y="63037"/>
                    <a:pt x="1102" y="139169"/>
                  </a:cubicBezTo>
                  <a:cubicBezTo>
                    <a:pt x="1102" y="214179"/>
                    <a:pt x="126602" y="380311"/>
                    <a:pt x="127873" y="381703"/>
                  </a:cubicBezTo>
                  <a:lnTo>
                    <a:pt x="132423" y="386669"/>
                  </a:lnTo>
                  <a:close/>
                  <a:moveTo>
                    <a:pt x="139170" y="31740"/>
                  </a:moveTo>
                  <a:cubicBezTo>
                    <a:pt x="198413" y="31740"/>
                    <a:pt x="246599" y="79929"/>
                    <a:pt x="246599" y="139169"/>
                  </a:cubicBezTo>
                  <a:cubicBezTo>
                    <a:pt x="246599" y="186772"/>
                    <a:pt x="171513" y="300992"/>
                    <a:pt x="139335" y="345694"/>
                  </a:cubicBezTo>
                  <a:cubicBezTo>
                    <a:pt x="97864" y="287887"/>
                    <a:pt x="31740" y="183167"/>
                    <a:pt x="31740" y="139169"/>
                  </a:cubicBezTo>
                  <a:cubicBezTo>
                    <a:pt x="31742" y="79927"/>
                    <a:pt x="79927" y="31740"/>
                    <a:pt x="139170" y="3174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59" name="Полилиния: фигура 1264">
              <a:extLst>
                <a:ext uri="{FF2B5EF4-FFF2-40B4-BE49-F238E27FC236}">
                  <a16:creationId xmlns:a16="http://schemas.microsoft.com/office/drawing/2014/main" id="{3E4C607A-3F75-47C4-9DB8-2207F56F70A4}"/>
                </a:ext>
              </a:extLst>
            </p:cNvPr>
            <p:cNvSpPr/>
            <p:nvPr/>
          </p:nvSpPr>
          <p:spPr>
            <a:xfrm>
              <a:off x="10792935" y="4546494"/>
              <a:ext cx="152816" cy="152816"/>
            </a:xfrm>
            <a:custGeom>
              <a:avLst/>
              <a:gdLst>
                <a:gd name="connsiteX0" fmla="*/ 152934 w 152816"/>
                <a:gd name="connsiteY0" fmla="*/ 77008 h 152816"/>
                <a:gd name="connsiteX1" fmla="*/ 77011 w 152816"/>
                <a:gd name="connsiteY1" fmla="*/ 1102 h 152816"/>
                <a:gd name="connsiteX2" fmla="*/ 1102 w 152816"/>
                <a:gd name="connsiteY2" fmla="*/ 77008 h 152816"/>
                <a:gd name="connsiteX3" fmla="*/ 77011 w 152816"/>
                <a:gd name="connsiteY3" fmla="*/ 152916 h 152816"/>
                <a:gd name="connsiteX4" fmla="*/ 152934 w 152816"/>
                <a:gd name="connsiteY4" fmla="*/ 77008 h 152816"/>
                <a:gd name="connsiteX5" fmla="*/ 77011 w 152816"/>
                <a:gd name="connsiteY5" fmla="*/ 122277 h 152816"/>
                <a:gd name="connsiteX6" fmla="*/ 31740 w 152816"/>
                <a:gd name="connsiteY6" fmla="*/ 77008 h 152816"/>
                <a:gd name="connsiteX7" fmla="*/ 77011 w 152816"/>
                <a:gd name="connsiteY7" fmla="*/ 31740 h 152816"/>
                <a:gd name="connsiteX8" fmla="*/ 122296 w 152816"/>
                <a:gd name="connsiteY8" fmla="*/ 77008 h 152816"/>
                <a:gd name="connsiteX9" fmla="*/ 77011 w 152816"/>
                <a:gd name="connsiteY9" fmla="*/ 122277 h 1528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52816" h="152816">
                  <a:moveTo>
                    <a:pt x="152934" y="77008"/>
                  </a:moveTo>
                  <a:cubicBezTo>
                    <a:pt x="152934" y="35149"/>
                    <a:pt x="118869" y="1102"/>
                    <a:pt x="77011" y="1102"/>
                  </a:cubicBezTo>
                  <a:cubicBezTo>
                    <a:pt x="35152" y="1102"/>
                    <a:pt x="1102" y="35151"/>
                    <a:pt x="1102" y="77008"/>
                  </a:cubicBezTo>
                  <a:cubicBezTo>
                    <a:pt x="1102" y="118868"/>
                    <a:pt x="35152" y="152916"/>
                    <a:pt x="77011" y="152916"/>
                  </a:cubicBezTo>
                  <a:cubicBezTo>
                    <a:pt x="118868" y="152915"/>
                    <a:pt x="152934" y="118866"/>
                    <a:pt x="152934" y="77008"/>
                  </a:cubicBezTo>
                  <a:close/>
                  <a:moveTo>
                    <a:pt x="77011" y="122277"/>
                  </a:moveTo>
                  <a:cubicBezTo>
                    <a:pt x="52041" y="122277"/>
                    <a:pt x="31740" y="101976"/>
                    <a:pt x="31740" y="77008"/>
                  </a:cubicBezTo>
                  <a:cubicBezTo>
                    <a:pt x="31740" y="52040"/>
                    <a:pt x="52041" y="31740"/>
                    <a:pt x="77011" y="31740"/>
                  </a:cubicBezTo>
                  <a:cubicBezTo>
                    <a:pt x="101980" y="31740"/>
                    <a:pt x="122296" y="52041"/>
                    <a:pt x="122296" y="77008"/>
                  </a:cubicBezTo>
                  <a:cubicBezTo>
                    <a:pt x="122296" y="101976"/>
                    <a:pt x="101978" y="122277"/>
                    <a:pt x="77011" y="122277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</p:grpSp>
      <p:grpSp>
        <p:nvGrpSpPr>
          <p:cNvPr id="60" name="Group 567">
            <a:extLst>
              <a:ext uri="{FF2B5EF4-FFF2-40B4-BE49-F238E27FC236}">
                <a16:creationId xmlns:a16="http://schemas.microsoft.com/office/drawing/2014/main" id="{7FFAE1B7-7179-499A-BCAA-41CEBB80C834}"/>
              </a:ext>
            </a:extLst>
          </p:cNvPr>
          <p:cNvGrpSpPr/>
          <p:nvPr/>
        </p:nvGrpSpPr>
        <p:grpSpPr>
          <a:xfrm>
            <a:off x="7797889" y="1949981"/>
            <a:ext cx="186689" cy="346378"/>
            <a:chOff x="10730776" y="4479800"/>
            <a:chExt cx="277714" cy="386449"/>
          </a:xfrm>
          <a:solidFill>
            <a:schemeClr val="accent2"/>
          </a:solidFill>
        </p:grpSpPr>
        <p:sp>
          <p:nvSpPr>
            <p:cNvPr id="61" name="Полилиния: фигура 1262">
              <a:extLst>
                <a:ext uri="{FF2B5EF4-FFF2-40B4-BE49-F238E27FC236}">
                  <a16:creationId xmlns:a16="http://schemas.microsoft.com/office/drawing/2014/main" id="{65242175-EF8E-4766-A184-BDBECAF185A5}"/>
                </a:ext>
              </a:extLst>
            </p:cNvPr>
            <p:cNvSpPr/>
            <p:nvPr/>
          </p:nvSpPr>
          <p:spPr>
            <a:xfrm>
              <a:off x="10730776" y="4479800"/>
              <a:ext cx="277714" cy="386449"/>
            </a:xfrm>
            <a:custGeom>
              <a:avLst/>
              <a:gdLst>
                <a:gd name="connsiteX0" fmla="*/ 132423 w 277714"/>
                <a:gd name="connsiteY0" fmla="*/ 386669 h 386448"/>
                <a:gd name="connsiteX1" fmla="*/ 139169 w 277714"/>
                <a:gd name="connsiteY1" fmla="*/ 386669 h 386448"/>
                <a:gd name="connsiteX2" fmla="*/ 277235 w 277714"/>
                <a:gd name="connsiteY2" fmla="*/ 139169 h 386448"/>
                <a:gd name="connsiteX3" fmla="*/ 139169 w 277714"/>
                <a:gd name="connsiteY3" fmla="*/ 1102 h 386448"/>
                <a:gd name="connsiteX4" fmla="*/ 1102 w 277714"/>
                <a:gd name="connsiteY4" fmla="*/ 139169 h 386448"/>
                <a:gd name="connsiteX5" fmla="*/ 127873 w 277714"/>
                <a:gd name="connsiteY5" fmla="*/ 381703 h 386448"/>
                <a:gd name="connsiteX6" fmla="*/ 132423 w 277714"/>
                <a:gd name="connsiteY6" fmla="*/ 386669 h 386448"/>
                <a:gd name="connsiteX7" fmla="*/ 139170 w 277714"/>
                <a:gd name="connsiteY7" fmla="*/ 31740 h 386448"/>
                <a:gd name="connsiteX8" fmla="*/ 246599 w 277714"/>
                <a:gd name="connsiteY8" fmla="*/ 139169 h 386448"/>
                <a:gd name="connsiteX9" fmla="*/ 139335 w 277714"/>
                <a:gd name="connsiteY9" fmla="*/ 345694 h 386448"/>
                <a:gd name="connsiteX10" fmla="*/ 31740 w 277714"/>
                <a:gd name="connsiteY10" fmla="*/ 139169 h 386448"/>
                <a:gd name="connsiteX11" fmla="*/ 139170 w 277714"/>
                <a:gd name="connsiteY11" fmla="*/ 31740 h 3864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77714" h="386448">
                  <a:moveTo>
                    <a:pt x="132423" y="386669"/>
                  </a:moveTo>
                  <a:lnTo>
                    <a:pt x="139169" y="386669"/>
                  </a:lnTo>
                  <a:cubicBezTo>
                    <a:pt x="163494" y="386669"/>
                    <a:pt x="277235" y="196870"/>
                    <a:pt x="277235" y="139169"/>
                  </a:cubicBezTo>
                  <a:cubicBezTo>
                    <a:pt x="277235" y="63037"/>
                    <a:pt x="215301" y="1102"/>
                    <a:pt x="139169" y="1102"/>
                  </a:cubicBezTo>
                  <a:cubicBezTo>
                    <a:pt x="63037" y="1102"/>
                    <a:pt x="1102" y="63037"/>
                    <a:pt x="1102" y="139169"/>
                  </a:cubicBezTo>
                  <a:cubicBezTo>
                    <a:pt x="1102" y="214179"/>
                    <a:pt x="126602" y="380311"/>
                    <a:pt x="127873" y="381703"/>
                  </a:cubicBezTo>
                  <a:lnTo>
                    <a:pt x="132423" y="386669"/>
                  </a:lnTo>
                  <a:close/>
                  <a:moveTo>
                    <a:pt x="139170" y="31740"/>
                  </a:moveTo>
                  <a:cubicBezTo>
                    <a:pt x="198413" y="31740"/>
                    <a:pt x="246599" y="79929"/>
                    <a:pt x="246599" y="139169"/>
                  </a:cubicBezTo>
                  <a:cubicBezTo>
                    <a:pt x="246599" y="186772"/>
                    <a:pt x="171513" y="300992"/>
                    <a:pt x="139335" y="345694"/>
                  </a:cubicBezTo>
                  <a:cubicBezTo>
                    <a:pt x="97864" y="287887"/>
                    <a:pt x="31740" y="183167"/>
                    <a:pt x="31740" y="139169"/>
                  </a:cubicBezTo>
                  <a:cubicBezTo>
                    <a:pt x="31742" y="79927"/>
                    <a:pt x="79927" y="31740"/>
                    <a:pt x="139170" y="3174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62" name="Полилиния: фигура 1264">
              <a:extLst>
                <a:ext uri="{FF2B5EF4-FFF2-40B4-BE49-F238E27FC236}">
                  <a16:creationId xmlns:a16="http://schemas.microsoft.com/office/drawing/2014/main" id="{745FF161-405B-48CD-A5E7-50B929F5CF77}"/>
                </a:ext>
              </a:extLst>
            </p:cNvPr>
            <p:cNvSpPr/>
            <p:nvPr/>
          </p:nvSpPr>
          <p:spPr>
            <a:xfrm>
              <a:off x="10792935" y="4546494"/>
              <a:ext cx="152816" cy="152816"/>
            </a:xfrm>
            <a:custGeom>
              <a:avLst/>
              <a:gdLst>
                <a:gd name="connsiteX0" fmla="*/ 152934 w 152816"/>
                <a:gd name="connsiteY0" fmla="*/ 77008 h 152816"/>
                <a:gd name="connsiteX1" fmla="*/ 77011 w 152816"/>
                <a:gd name="connsiteY1" fmla="*/ 1102 h 152816"/>
                <a:gd name="connsiteX2" fmla="*/ 1102 w 152816"/>
                <a:gd name="connsiteY2" fmla="*/ 77008 h 152816"/>
                <a:gd name="connsiteX3" fmla="*/ 77011 w 152816"/>
                <a:gd name="connsiteY3" fmla="*/ 152916 h 152816"/>
                <a:gd name="connsiteX4" fmla="*/ 152934 w 152816"/>
                <a:gd name="connsiteY4" fmla="*/ 77008 h 152816"/>
                <a:gd name="connsiteX5" fmla="*/ 77011 w 152816"/>
                <a:gd name="connsiteY5" fmla="*/ 122277 h 152816"/>
                <a:gd name="connsiteX6" fmla="*/ 31740 w 152816"/>
                <a:gd name="connsiteY6" fmla="*/ 77008 h 152816"/>
                <a:gd name="connsiteX7" fmla="*/ 77011 w 152816"/>
                <a:gd name="connsiteY7" fmla="*/ 31740 h 152816"/>
                <a:gd name="connsiteX8" fmla="*/ 122296 w 152816"/>
                <a:gd name="connsiteY8" fmla="*/ 77008 h 152816"/>
                <a:gd name="connsiteX9" fmla="*/ 77011 w 152816"/>
                <a:gd name="connsiteY9" fmla="*/ 122277 h 1528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52816" h="152816">
                  <a:moveTo>
                    <a:pt x="152934" y="77008"/>
                  </a:moveTo>
                  <a:cubicBezTo>
                    <a:pt x="152934" y="35149"/>
                    <a:pt x="118869" y="1102"/>
                    <a:pt x="77011" y="1102"/>
                  </a:cubicBezTo>
                  <a:cubicBezTo>
                    <a:pt x="35152" y="1102"/>
                    <a:pt x="1102" y="35151"/>
                    <a:pt x="1102" y="77008"/>
                  </a:cubicBezTo>
                  <a:cubicBezTo>
                    <a:pt x="1102" y="118868"/>
                    <a:pt x="35152" y="152916"/>
                    <a:pt x="77011" y="152916"/>
                  </a:cubicBezTo>
                  <a:cubicBezTo>
                    <a:pt x="118868" y="152915"/>
                    <a:pt x="152934" y="118866"/>
                    <a:pt x="152934" y="77008"/>
                  </a:cubicBezTo>
                  <a:close/>
                  <a:moveTo>
                    <a:pt x="77011" y="122277"/>
                  </a:moveTo>
                  <a:cubicBezTo>
                    <a:pt x="52041" y="122277"/>
                    <a:pt x="31740" y="101976"/>
                    <a:pt x="31740" y="77008"/>
                  </a:cubicBezTo>
                  <a:cubicBezTo>
                    <a:pt x="31740" y="52040"/>
                    <a:pt x="52041" y="31740"/>
                    <a:pt x="77011" y="31740"/>
                  </a:cubicBezTo>
                  <a:cubicBezTo>
                    <a:pt x="101980" y="31740"/>
                    <a:pt x="122296" y="52041"/>
                    <a:pt x="122296" y="77008"/>
                  </a:cubicBezTo>
                  <a:cubicBezTo>
                    <a:pt x="122296" y="101976"/>
                    <a:pt x="101978" y="122277"/>
                    <a:pt x="77011" y="122277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</p:grpSp>
      <p:grpSp>
        <p:nvGrpSpPr>
          <p:cNvPr id="63" name="Group 570">
            <a:extLst>
              <a:ext uri="{FF2B5EF4-FFF2-40B4-BE49-F238E27FC236}">
                <a16:creationId xmlns:a16="http://schemas.microsoft.com/office/drawing/2014/main" id="{A98FC171-DFFD-4BE0-8379-FCC5D7C3CD1A}"/>
              </a:ext>
            </a:extLst>
          </p:cNvPr>
          <p:cNvGrpSpPr/>
          <p:nvPr/>
        </p:nvGrpSpPr>
        <p:grpSpPr>
          <a:xfrm>
            <a:off x="4491437" y="1930314"/>
            <a:ext cx="186689" cy="346378"/>
            <a:chOff x="10730776" y="4479800"/>
            <a:chExt cx="277714" cy="386449"/>
          </a:xfrm>
          <a:solidFill>
            <a:schemeClr val="accent2"/>
          </a:solidFill>
        </p:grpSpPr>
        <p:sp>
          <p:nvSpPr>
            <p:cNvPr id="64" name="Полилиния: фигура 1262">
              <a:extLst>
                <a:ext uri="{FF2B5EF4-FFF2-40B4-BE49-F238E27FC236}">
                  <a16:creationId xmlns:a16="http://schemas.microsoft.com/office/drawing/2014/main" id="{84AE4F68-7690-43F1-AF11-D1CDC2215542}"/>
                </a:ext>
              </a:extLst>
            </p:cNvPr>
            <p:cNvSpPr/>
            <p:nvPr/>
          </p:nvSpPr>
          <p:spPr>
            <a:xfrm>
              <a:off x="10730776" y="4479800"/>
              <a:ext cx="277714" cy="386449"/>
            </a:xfrm>
            <a:custGeom>
              <a:avLst/>
              <a:gdLst>
                <a:gd name="connsiteX0" fmla="*/ 132423 w 277714"/>
                <a:gd name="connsiteY0" fmla="*/ 386669 h 386448"/>
                <a:gd name="connsiteX1" fmla="*/ 139169 w 277714"/>
                <a:gd name="connsiteY1" fmla="*/ 386669 h 386448"/>
                <a:gd name="connsiteX2" fmla="*/ 277235 w 277714"/>
                <a:gd name="connsiteY2" fmla="*/ 139169 h 386448"/>
                <a:gd name="connsiteX3" fmla="*/ 139169 w 277714"/>
                <a:gd name="connsiteY3" fmla="*/ 1102 h 386448"/>
                <a:gd name="connsiteX4" fmla="*/ 1102 w 277714"/>
                <a:gd name="connsiteY4" fmla="*/ 139169 h 386448"/>
                <a:gd name="connsiteX5" fmla="*/ 127873 w 277714"/>
                <a:gd name="connsiteY5" fmla="*/ 381703 h 386448"/>
                <a:gd name="connsiteX6" fmla="*/ 132423 w 277714"/>
                <a:gd name="connsiteY6" fmla="*/ 386669 h 386448"/>
                <a:gd name="connsiteX7" fmla="*/ 139170 w 277714"/>
                <a:gd name="connsiteY7" fmla="*/ 31740 h 386448"/>
                <a:gd name="connsiteX8" fmla="*/ 246599 w 277714"/>
                <a:gd name="connsiteY8" fmla="*/ 139169 h 386448"/>
                <a:gd name="connsiteX9" fmla="*/ 139335 w 277714"/>
                <a:gd name="connsiteY9" fmla="*/ 345694 h 386448"/>
                <a:gd name="connsiteX10" fmla="*/ 31740 w 277714"/>
                <a:gd name="connsiteY10" fmla="*/ 139169 h 386448"/>
                <a:gd name="connsiteX11" fmla="*/ 139170 w 277714"/>
                <a:gd name="connsiteY11" fmla="*/ 31740 h 3864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77714" h="386448">
                  <a:moveTo>
                    <a:pt x="132423" y="386669"/>
                  </a:moveTo>
                  <a:lnTo>
                    <a:pt x="139169" y="386669"/>
                  </a:lnTo>
                  <a:cubicBezTo>
                    <a:pt x="163494" y="386669"/>
                    <a:pt x="277235" y="196870"/>
                    <a:pt x="277235" y="139169"/>
                  </a:cubicBezTo>
                  <a:cubicBezTo>
                    <a:pt x="277235" y="63037"/>
                    <a:pt x="215301" y="1102"/>
                    <a:pt x="139169" y="1102"/>
                  </a:cubicBezTo>
                  <a:cubicBezTo>
                    <a:pt x="63037" y="1102"/>
                    <a:pt x="1102" y="63037"/>
                    <a:pt x="1102" y="139169"/>
                  </a:cubicBezTo>
                  <a:cubicBezTo>
                    <a:pt x="1102" y="214179"/>
                    <a:pt x="126602" y="380311"/>
                    <a:pt x="127873" y="381703"/>
                  </a:cubicBezTo>
                  <a:lnTo>
                    <a:pt x="132423" y="386669"/>
                  </a:lnTo>
                  <a:close/>
                  <a:moveTo>
                    <a:pt x="139170" y="31740"/>
                  </a:moveTo>
                  <a:cubicBezTo>
                    <a:pt x="198413" y="31740"/>
                    <a:pt x="246599" y="79929"/>
                    <a:pt x="246599" y="139169"/>
                  </a:cubicBezTo>
                  <a:cubicBezTo>
                    <a:pt x="246599" y="186772"/>
                    <a:pt x="171513" y="300992"/>
                    <a:pt x="139335" y="345694"/>
                  </a:cubicBezTo>
                  <a:cubicBezTo>
                    <a:pt x="97864" y="287887"/>
                    <a:pt x="31740" y="183167"/>
                    <a:pt x="31740" y="139169"/>
                  </a:cubicBezTo>
                  <a:cubicBezTo>
                    <a:pt x="31742" y="79927"/>
                    <a:pt x="79927" y="31740"/>
                    <a:pt x="139170" y="3174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65" name="Полилиния: фигура 1264">
              <a:extLst>
                <a:ext uri="{FF2B5EF4-FFF2-40B4-BE49-F238E27FC236}">
                  <a16:creationId xmlns:a16="http://schemas.microsoft.com/office/drawing/2014/main" id="{69C71A9C-D29E-4AAA-95A3-B97B2357BF5B}"/>
                </a:ext>
              </a:extLst>
            </p:cNvPr>
            <p:cNvSpPr/>
            <p:nvPr/>
          </p:nvSpPr>
          <p:spPr>
            <a:xfrm>
              <a:off x="10792935" y="4546494"/>
              <a:ext cx="152816" cy="152816"/>
            </a:xfrm>
            <a:custGeom>
              <a:avLst/>
              <a:gdLst>
                <a:gd name="connsiteX0" fmla="*/ 152934 w 152816"/>
                <a:gd name="connsiteY0" fmla="*/ 77008 h 152816"/>
                <a:gd name="connsiteX1" fmla="*/ 77011 w 152816"/>
                <a:gd name="connsiteY1" fmla="*/ 1102 h 152816"/>
                <a:gd name="connsiteX2" fmla="*/ 1102 w 152816"/>
                <a:gd name="connsiteY2" fmla="*/ 77008 h 152816"/>
                <a:gd name="connsiteX3" fmla="*/ 77011 w 152816"/>
                <a:gd name="connsiteY3" fmla="*/ 152916 h 152816"/>
                <a:gd name="connsiteX4" fmla="*/ 152934 w 152816"/>
                <a:gd name="connsiteY4" fmla="*/ 77008 h 152816"/>
                <a:gd name="connsiteX5" fmla="*/ 77011 w 152816"/>
                <a:gd name="connsiteY5" fmla="*/ 122277 h 152816"/>
                <a:gd name="connsiteX6" fmla="*/ 31740 w 152816"/>
                <a:gd name="connsiteY6" fmla="*/ 77008 h 152816"/>
                <a:gd name="connsiteX7" fmla="*/ 77011 w 152816"/>
                <a:gd name="connsiteY7" fmla="*/ 31740 h 152816"/>
                <a:gd name="connsiteX8" fmla="*/ 122296 w 152816"/>
                <a:gd name="connsiteY8" fmla="*/ 77008 h 152816"/>
                <a:gd name="connsiteX9" fmla="*/ 77011 w 152816"/>
                <a:gd name="connsiteY9" fmla="*/ 122277 h 1528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52816" h="152816">
                  <a:moveTo>
                    <a:pt x="152934" y="77008"/>
                  </a:moveTo>
                  <a:cubicBezTo>
                    <a:pt x="152934" y="35149"/>
                    <a:pt x="118869" y="1102"/>
                    <a:pt x="77011" y="1102"/>
                  </a:cubicBezTo>
                  <a:cubicBezTo>
                    <a:pt x="35152" y="1102"/>
                    <a:pt x="1102" y="35151"/>
                    <a:pt x="1102" y="77008"/>
                  </a:cubicBezTo>
                  <a:cubicBezTo>
                    <a:pt x="1102" y="118868"/>
                    <a:pt x="35152" y="152916"/>
                    <a:pt x="77011" y="152916"/>
                  </a:cubicBezTo>
                  <a:cubicBezTo>
                    <a:pt x="118868" y="152915"/>
                    <a:pt x="152934" y="118866"/>
                    <a:pt x="152934" y="77008"/>
                  </a:cubicBezTo>
                  <a:close/>
                  <a:moveTo>
                    <a:pt x="77011" y="122277"/>
                  </a:moveTo>
                  <a:cubicBezTo>
                    <a:pt x="52041" y="122277"/>
                    <a:pt x="31740" y="101976"/>
                    <a:pt x="31740" y="77008"/>
                  </a:cubicBezTo>
                  <a:cubicBezTo>
                    <a:pt x="31740" y="52040"/>
                    <a:pt x="52041" y="31740"/>
                    <a:pt x="77011" y="31740"/>
                  </a:cubicBezTo>
                  <a:cubicBezTo>
                    <a:pt x="101980" y="31740"/>
                    <a:pt x="122296" y="52041"/>
                    <a:pt x="122296" y="77008"/>
                  </a:cubicBezTo>
                  <a:cubicBezTo>
                    <a:pt x="122296" y="101976"/>
                    <a:pt x="101978" y="122277"/>
                    <a:pt x="77011" y="122277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</p:grpSp>
      <p:grpSp>
        <p:nvGrpSpPr>
          <p:cNvPr id="69" name="Group 576">
            <a:extLst>
              <a:ext uri="{FF2B5EF4-FFF2-40B4-BE49-F238E27FC236}">
                <a16:creationId xmlns:a16="http://schemas.microsoft.com/office/drawing/2014/main" id="{68652C8D-871A-418E-877F-4ADA6C64C952}"/>
              </a:ext>
            </a:extLst>
          </p:cNvPr>
          <p:cNvGrpSpPr/>
          <p:nvPr/>
        </p:nvGrpSpPr>
        <p:grpSpPr>
          <a:xfrm>
            <a:off x="3737461" y="3435807"/>
            <a:ext cx="186689" cy="346378"/>
            <a:chOff x="10730776" y="4479800"/>
            <a:chExt cx="277714" cy="386449"/>
          </a:xfrm>
          <a:solidFill>
            <a:schemeClr val="accent2"/>
          </a:solidFill>
        </p:grpSpPr>
        <p:sp>
          <p:nvSpPr>
            <p:cNvPr id="70" name="Полилиния: фигура 1262">
              <a:extLst>
                <a:ext uri="{FF2B5EF4-FFF2-40B4-BE49-F238E27FC236}">
                  <a16:creationId xmlns:a16="http://schemas.microsoft.com/office/drawing/2014/main" id="{6F276DF1-8CE1-4680-89A4-1A6F0B93E0FD}"/>
                </a:ext>
              </a:extLst>
            </p:cNvPr>
            <p:cNvSpPr/>
            <p:nvPr/>
          </p:nvSpPr>
          <p:spPr>
            <a:xfrm>
              <a:off x="10730776" y="4479800"/>
              <a:ext cx="277714" cy="386449"/>
            </a:xfrm>
            <a:custGeom>
              <a:avLst/>
              <a:gdLst>
                <a:gd name="connsiteX0" fmla="*/ 132423 w 277714"/>
                <a:gd name="connsiteY0" fmla="*/ 386669 h 386448"/>
                <a:gd name="connsiteX1" fmla="*/ 139169 w 277714"/>
                <a:gd name="connsiteY1" fmla="*/ 386669 h 386448"/>
                <a:gd name="connsiteX2" fmla="*/ 277235 w 277714"/>
                <a:gd name="connsiteY2" fmla="*/ 139169 h 386448"/>
                <a:gd name="connsiteX3" fmla="*/ 139169 w 277714"/>
                <a:gd name="connsiteY3" fmla="*/ 1102 h 386448"/>
                <a:gd name="connsiteX4" fmla="*/ 1102 w 277714"/>
                <a:gd name="connsiteY4" fmla="*/ 139169 h 386448"/>
                <a:gd name="connsiteX5" fmla="*/ 127873 w 277714"/>
                <a:gd name="connsiteY5" fmla="*/ 381703 h 386448"/>
                <a:gd name="connsiteX6" fmla="*/ 132423 w 277714"/>
                <a:gd name="connsiteY6" fmla="*/ 386669 h 386448"/>
                <a:gd name="connsiteX7" fmla="*/ 139170 w 277714"/>
                <a:gd name="connsiteY7" fmla="*/ 31740 h 386448"/>
                <a:gd name="connsiteX8" fmla="*/ 246599 w 277714"/>
                <a:gd name="connsiteY8" fmla="*/ 139169 h 386448"/>
                <a:gd name="connsiteX9" fmla="*/ 139335 w 277714"/>
                <a:gd name="connsiteY9" fmla="*/ 345694 h 386448"/>
                <a:gd name="connsiteX10" fmla="*/ 31740 w 277714"/>
                <a:gd name="connsiteY10" fmla="*/ 139169 h 386448"/>
                <a:gd name="connsiteX11" fmla="*/ 139170 w 277714"/>
                <a:gd name="connsiteY11" fmla="*/ 31740 h 3864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77714" h="386448">
                  <a:moveTo>
                    <a:pt x="132423" y="386669"/>
                  </a:moveTo>
                  <a:lnTo>
                    <a:pt x="139169" y="386669"/>
                  </a:lnTo>
                  <a:cubicBezTo>
                    <a:pt x="163494" y="386669"/>
                    <a:pt x="277235" y="196870"/>
                    <a:pt x="277235" y="139169"/>
                  </a:cubicBezTo>
                  <a:cubicBezTo>
                    <a:pt x="277235" y="63037"/>
                    <a:pt x="215301" y="1102"/>
                    <a:pt x="139169" y="1102"/>
                  </a:cubicBezTo>
                  <a:cubicBezTo>
                    <a:pt x="63037" y="1102"/>
                    <a:pt x="1102" y="63037"/>
                    <a:pt x="1102" y="139169"/>
                  </a:cubicBezTo>
                  <a:cubicBezTo>
                    <a:pt x="1102" y="214179"/>
                    <a:pt x="126602" y="380311"/>
                    <a:pt x="127873" y="381703"/>
                  </a:cubicBezTo>
                  <a:lnTo>
                    <a:pt x="132423" y="386669"/>
                  </a:lnTo>
                  <a:close/>
                  <a:moveTo>
                    <a:pt x="139170" y="31740"/>
                  </a:moveTo>
                  <a:cubicBezTo>
                    <a:pt x="198413" y="31740"/>
                    <a:pt x="246599" y="79929"/>
                    <a:pt x="246599" y="139169"/>
                  </a:cubicBezTo>
                  <a:cubicBezTo>
                    <a:pt x="246599" y="186772"/>
                    <a:pt x="171513" y="300992"/>
                    <a:pt x="139335" y="345694"/>
                  </a:cubicBezTo>
                  <a:cubicBezTo>
                    <a:pt x="97864" y="287887"/>
                    <a:pt x="31740" y="183167"/>
                    <a:pt x="31740" y="139169"/>
                  </a:cubicBezTo>
                  <a:cubicBezTo>
                    <a:pt x="31742" y="79927"/>
                    <a:pt x="79927" y="31740"/>
                    <a:pt x="139170" y="3174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71" name="Полилиния: фигура 1264">
              <a:extLst>
                <a:ext uri="{FF2B5EF4-FFF2-40B4-BE49-F238E27FC236}">
                  <a16:creationId xmlns:a16="http://schemas.microsoft.com/office/drawing/2014/main" id="{4926E04E-7431-4EF8-92C7-904D51D34AEC}"/>
                </a:ext>
              </a:extLst>
            </p:cNvPr>
            <p:cNvSpPr/>
            <p:nvPr/>
          </p:nvSpPr>
          <p:spPr>
            <a:xfrm>
              <a:off x="10792935" y="4546494"/>
              <a:ext cx="152816" cy="152816"/>
            </a:xfrm>
            <a:custGeom>
              <a:avLst/>
              <a:gdLst>
                <a:gd name="connsiteX0" fmla="*/ 152934 w 152816"/>
                <a:gd name="connsiteY0" fmla="*/ 77008 h 152816"/>
                <a:gd name="connsiteX1" fmla="*/ 77011 w 152816"/>
                <a:gd name="connsiteY1" fmla="*/ 1102 h 152816"/>
                <a:gd name="connsiteX2" fmla="*/ 1102 w 152816"/>
                <a:gd name="connsiteY2" fmla="*/ 77008 h 152816"/>
                <a:gd name="connsiteX3" fmla="*/ 77011 w 152816"/>
                <a:gd name="connsiteY3" fmla="*/ 152916 h 152816"/>
                <a:gd name="connsiteX4" fmla="*/ 152934 w 152816"/>
                <a:gd name="connsiteY4" fmla="*/ 77008 h 152816"/>
                <a:gd name="connsiteX5" fmla="*/ 77011 w 152816"/>
                <a:gd name="connsiteY5" fmla="*/ 122277 h 152816"/>
                <a:gd name="connsiteX6" fmla="*/ 31740 w 152816"/>
                <a:gd name="connsiteY6" fmla="*/ 77008 h 152816"/>
                <a:gd name="connsiteX7" fmla="*/ 77011 w 152816"/>
                <a:gd name="connsiteY7" fmla="*/ 31740 h 152816"/>
                <a:gd name="connsiteX8" fmla="*/ 122296 w 152816"/>
                <a:gd name="connsiteY8" fmla="*/ 77008 h 152816"/>
                <a:gd name="connsiteX9" fmla="*/ 77011 w 152816"/>
                <a:gd name="connsiteY9" fmla="*/ 122277 h 1528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52816" h="152816">
                  <a:moveTo>
                    <a:pt x="152934" y="77008"/>
                  </a:moveTo>
                  <a:cubicBezTo>
                    <a:pt x="152934" y="35149"/>
                    <a:pt x="118869" y="1102"/>
                    <a:pt x="77011" y="1102"/>
                  </a:cubicBezTo>
                  <a:cubicBezTo>
                    <a:pt x="35152" y="1102"/>
                    <a:pt x="1102" y="35151"/>
                    <a:pt x="1102" y="77008"/>
                  </a:cubicBezTo>
                  <a:cubicBezTo>
                    <a:pt x="1102" y="118868"/>
                    <a:pt x="35152" y="152916"/>
                    <a:pt x="77011" y="152916"/>
                  </a:cubicBezTo>
                  <a:cubicBezTo>
                    <a:pt x="118868" y="152915"/>
                    <a:pt x="152934" y="118866"/>
                    <a:pt x="152934" y="77008"/>
                  </a:cubicBezTo>
                  <a:close/>
                  <a:moveTo>
                    <a:pt x="77011" y="122277"/>
                  </a:moveTo>
                  <a:cubicBezTo>
                    <a:pt x="52041" y="122277"/>
                    <a:pt x="31740" y="101976"/>
                    <a:pt x="31740" y="77008"/>
                  </a:cubicBezTo>
                  <a:cubicBezTo>
                    <a:pt x="31740" y="52040"/>
                    <a:pt x="52041" y="31740"/>
                    <a:pt x="77011" y="31740"/>
                  </a:cubicBezTo>
                  <a:cubicBezTo>
                    <a:pt x="101980" y="31740"/>
                    <a:pt x="122296" y="52041"/>
                    <a:pt x="122296" y="77008"/>
                  </a:cubicBezTo>
                  <a:cubicBezTo>
                    <a:pt x="122296" y="101976"/>
                    <a:pt x="101978" y="122277"/>
                    <a:pt x="77011" y="122277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</p:grpSp>
      <p:grpSp>
        <p:nvGrpSpPr>
          <p:cNvPr id="72" name="Group 579">
            <a:extLst>
              <a:ext uri="{FF2B5EF4-FFF2-40B4-BE49-F238E27FC236}">
                <a16:creationId xmlns:a16="http://schemas.microsoft.com/office/drawing/2014/main" id="{447D1AB9-A796-4AD6-9D00-65630B2339B1}"/>
              </a:ext>
            </a:extLst>
          </p:cNvPr>
          <p:cNvGrpSpPr/>
          <p:nvPr/>
        </p:nvGrpSpPr>
        <p:grpSpPr>
          <a:xfrm>
            <a:off x="8087374" y="4655746"/>
            <a:ext cx="186689" cy="346378"/>
            <a:chOff x="10730776" y="4479800"/>
            <a:chExt cx="277714" cy="386449"/>
          </a:xfrm>
          <a:solidFill>
            <a:schemeClr val="accent2"/>
          </a:solidFill>
        </p:grpSpPr>
        <p:sp>
          <p:nvSpPr>
            <p:cNvPr id="73" name="Полилиния: фигура 1262">
              <a:extLst>
                <a:ext uri="{FF2B5EF4-FFF2-40B4-BE49-F238E27FC236}">
                  <a16:creationId xmlns:a16="http://schemas.microsoft.com/office/drawing/2014/main" id="{8754B0E6-BFA6-433E-AEE1-7B618F660096}"/>
                </a:ext>
              </a:extLst>
            </p:cNvPr>
            <p:cNvSpPr/>
            <p:nvPr/>
          </p:nvSpPr>
          <p:spPr>
            <a:xfrm>
              <a:off x="10730776" y="4479800"/>
              <a:ext cx="277714" cy="386449"/>
            </a:xfrm>
            <a:custGeom>
              <a:avLst/>
              <a:gdLst>
                <a:gd name="connsiteX0" fmla="*/ 132423 w 277714"/>
                <a:gd name="connsiteY0" fmla="*/ 386669 h 386448"/>
                <a:gd name="connsiteX1" fmla="*/ 139169 w 277714"/>
                <a:gd name="connsiteY1" fmla="*/ 386669 h 386448"/>
                <a:gd name="connsiteX2" fmla="*/ 277235 w 277714"/>
                <a:gd name="connsiteY2" fmla="*/ 139169 h 386448"/>
                <a:gd name="connsiteX3" fmla="*/ 139169 w 277714"/>
                <a:gd name="connsiteY3" fmla="*/ 1102 h 386448"/>
                <a:gd name="connsiteX4" fmla="*/ 1102 w 277714"/>
                <a:gd name="connsiteY4" fmla="*/ 139169 h 386448"/>
                <a:gd name="connsiteX5" fmla="*/ 127873 w 277714"/>
                <a:gd name="connsiteY5" fmla="*/ 381703 h 386448"/>
                <a:gd name="connsiteX6" fmla="*/ 132423 w 277714"/>
                <a:gd name="connsiteY6" fmla="*/ 386669 h 386448"/>
                <a:gd name="connsiteX7" fmla="*/ 139170 w 277714"/>
                <a:gd name="connsiteY7" fmla="*/ 31740 h 386448"/>
                <a:gd name="connsiteX8" fmla="*/ 246599 w 277714"/>
                <a:gd name="connsiteY8" fmla="*/ 139169 h 386448"/>
                <a:gd name="connsiteX9" fmla="*/ 139335 w 277714"/>
                <a:gd name="connsiteY9" fmla="*/ 345694 h 386448"/>
                <a:gd name="connsiteX10" fmla="*/ 31740 w 277714"/>
                <a:gd name="connsiteY10" fmla="*/ 139169 h 386448"/>
                <a:gd name="connsiteX11" fmla="*/ 139170 w 277714"/>
                <a:gd name="connsiteY11" fmla="*/ 31740 h 3864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77714" h="386448">
                  <a:moveTo>
                    <a:pt x="132423" y="386669"/>
                  </a:moveTo>
                  <a:lnTo>
                    <a:pt x="139169" y="386669"/>
                  </a:lnTo>
                  <a:cubicBezTo>
                    <a:pt x="163494" y="386669"/>
                    <a:pt x="277235" y="196870"/>
                    <a:pt x="277235" y="139169"/>
                  </a:cubicBezTo>
                  <a:cubicBezTo>
                    <a:pt x="277235" y="63037"/>
                    <a:pt x="215301" y="1102"/>
                    <a:pt x="139169" y="1102"/>
                  </a:cubicBezTo>
                  <a:cubicBezTo>
                    <a:pt x="63037" y="1102"/>
                    <a:pt x="1102" y="63037"/>
                    <a:pt x="1102" y="139169"/>
                  </a:cubicBezTo>
                  <a:cubicBezTo>
                    <a:pt x="1102" y="214179"/>
                    <a:pt x="126602" y="380311"/>
                    <a:pt x="127873" y="381703"/>
                  </a:cubicBezTo>
                  <a:lnTo>
                    <a:pt x="132423" y="386669"/>
                  </a:lnTo>
                  <a:close/>
                  <a:moveTo>
                    <a:pt x="139170" y="31740"/>
                  </a:moveTo>
                  <a:cubicBezTo>
                    <a:pt x="198413" y="31740"/>
                    <a:pt x="246599" y="79929"/>
                    <a:pt x="246599" y="139169"/>
                  </a:cubicBezTo>
                  <a:cubicBezTo>
                    <a:pt x="246599" y="186772"/>
                    <a:pt x="171513" y="300992"/>
                    <a:pt x="139335" y="345694"/>
                  </a:cubicBezTo>
                  <a:cubicBezTo>
                    <a:pt x="97864" y="287887"/>
                    <a:pt x="31740" y="183167"/>
                    <a:pt x="31740" y="139169"/>
                  </a:cubicBezTo>
                  <a:cubicBezTo>
                    <a:pt x="31742" y="79927"/>
                    <a:pt x="79927" y="31740"/>
                    <a:pt x="139170" y="3174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74" name="Полилиния: фигура 1264">
              <a:extLst>
                <a:ext uri="{FF2B5EF4-FFF2-40B4-BE49-F238E27FC236}">
                  <a16:creationId xmlns:a16="http://schemas.microsoft.com/office/drawing/2014/main" id="{7836FA81-6FFA-4A09-9698-86B012224AFD}"/>
                </a:ext>
              </a:extLst>
            </p:cNvPr>
            <p:cNvSpPr/>
            <p:nvPr/>
          </p:nvSpPr>
          <p:spPr>
            <a:xfrm>
              <a:off x="10792935" y="4546494"/>
              <a:ext cx="152816" cy="152816"/>
            </a:xfrm>
            <a:custGeom>
              <a:avLst/>
              <a:gdLst>
                <a:gd name="connsiteX0" fmla="*/ 152934 w 152816"/>
                <a:gd name="connsiteY0" fmla="*/ 77008 h 152816"/>
                <a:gd name="connsiteX1" fmla="*/ 77011 w 152816"/>
                <a:gd name="connsiteY1" fmla="*/ 1102 h 152816"/>
                <a:gd name="connsiteX2" fmla="*/ 1102 w 152816"/>
                <a:gd name="connsiteY2" fmla="*/ 77008 h 152816"/>
                <a:gd name="connsiteX3" fmla="*/ 77011 w 152816"/>
                <a:gd name="connsiteY3" fmla="*/ 152916 h 152816"/>
                <a:gd name="connsiteX4" fmla="*/ 152934 w 152816"/>
                <a:gd name="connsiteY4" fmla="*/ 77008 h 152816"/>
                <a:gd name="connsiteX5" fmla="*/ 77011 w 152816"/>
                <a:gd name="connsiteY5" fmla="*/ 122277 h 152816"/>
                <a:gd name="connsiteX6" fmla="*/ 31740 w 152816"/>
                <a:gd name="connsiteY6" fmla="*/ 77008 h 152816"/>
                <a:gd name="connsiteX7" fmla="*/ 77011 w 152816"/>
                <a:gd name="connsiteY7" fmla="*/ 31740 h 152816"/>
                <a:gd name="connsiteX8" fmla="*/ 122296 w 152816"/>
                <a:gd name="connsiteY8" fmla="*/ 77008 h 152816"/>
                <a:gd name="connsiteX9" fmla="*/ 77011 w 152816"/>
                <a:gd name="connsiteY9" fmla="*/ 122277 h 1528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52816" h="152816">
                  <a:moveTo>
                    <a:pt x="152934" y="77008"/>
                  </a:moveTo>
                  <a:cubicBezTo>
                    <a:pt x="152934" y="35149"/>
                    <a:pt x="118869" y="1102"/>
                    <a:pt x="77011" y="1102"/>
                  </a:cubicBezTo>
                  <a:cubicBezTo>
                    <a:pt x="35152" y="1102"/>
                    <a:pt x="1102" y="35151"/>
                    <a:pt x="1102" y="77008"/>
                  </a:cubicBezTo>
                  <a:cubicBezTo>
                    <a:pt x="1102" y="118868"/>
                    <a:pt x="35152" y="152916"/>
                    <a:pt x="77011" y="152916"/>
                  </a:cubicBezTo>
                  <a:cubicBezTo>
                    <a:pt x="118868" y="152915"/>
                    <a:pt x="152934" y="118866"/>
                    <a:pt x="152934" y="77008"/>
                  </a:cubicBezTo>
                  <a:close/>
                  <a:moveTo>
                    <a:pt x="77011" y="122277"/>
                  </a:moveTo>
                  <a:cubicBezTo>
                    <a:pt x="52041" y="122277"/>
                    <a:pt x="31740" y="101976"/>
                    <a:pt x="31740" y="77008"/>
                  </a:cubicBezTo>
                  <a:cubicBezTo>
                    <a:pt x="31740" y="52040"/>
                    <a:pt x="52041" y="31740"/>
                    <a:pt x="77011" y="31740"/>
                  </a:cubicBezTo>
                  <a:cubicBezTo>
                    <a:pt x="101980" y="31740"/>
                    <a:pt x="122296" y="52041"/>
                    <a:pt x="122296" y="77008"/>
                  </a:cubicBezTo>
                  <a:cubicBezTo>
                    <a:pt x="122296" y="101976"/>
                    <a:pt x="101978" y="122277"/>
                    <a:pt x="77011" y="122277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</p:grpSp>
      <p:grpSp>
        <p:nvGrpSpPr>
          <p:cNvPr id="75" name="Group 582">
            <a:extLst>
              <a:ext uri="{FF2B5EF4-FFF2-40B4-BE49-F238E27FC236}">
                <a16:creationId xmlns:a16="http://schemas.microsoft.com/office/drawing/2014/main" id="{920F3576-6F19-45C5-A780-BEECC716B021}"/>
              </a:ext>
            </a:extLst>
          </p:cNvPr>
          <p:cNvGrpSpPr/>
          <p:nvPr/>
        </p:nvGrpSpPr>
        <p:grpSpPr>
          <a:xfrm>
            <a:off x="4109575" y="4610820"/>
            <a:ext cx="186689" cy="346378"/>
            <a:chOff x="10730776" y="4479800"/>
            <a:chExt cx="277714" cy="386449"/>
          </a:xfrm>
          <a:solidFill>
            <a:schemeClr val="accent2"/>
          </a:solidFill>
        </p:grpSpPr>
        <p:sp>
          <p:nvSpPr>
            <p:cNvPr id="76" name="Полилиния: фигура 1262">
              <a:extLst>
                <a:ext uri="{FF2B5EF4-FFF2-40B4-BE49-F238E27FC236}">
                  <a16:creationId xmlns:a16="http://schemas.microsoft.com/office/drawing/2014/main" id="{6CB7E19C-EF12-4A51-B6CA-0CB39C7E2CB0}"/>
                </a:ext>
              </a:extLst>
            </p:cNvPr>
            <p:cNvSpPr/>
            <p:nvPr/>
          </p:nvSpPr>
          <p:spPr>
            <a:xfrm>
              <a:off x="10730776" y="4479800"/>
              <a:ext cx="277714" cy="386449"/>
            </a:xfrm>
            <a:custGeom>
              <a:avLst/>
              <a:gdLst>
                <a:gd name="connsiteX0" fmla="*/ 132423 w 277714"/>
                <a:gd name="connsiteY0" fmla="*/ 386669 h 386448"/>
                <a:gd name="connsiteX1" fmla="*/ 139169 w 277714"/>
                <a:gd name="connsiteY1" fmla="*/ 386669 h 386448"/>
                <a:gd name="connsiteX2" fmla="*/ 277235 w 277714"/>
                <a:gd name="connsiteY2" fmla="*/ 139169 h 386448"/>
                <a:gd name="connsiteX3" fmla="*/ 139169 w 277714"/>
                <a:gd name="connsiteY3" fmla="*/ 1102 h 386448"/>
                <a:gd name="connsiteX4" fmla="*/ 1102 w 277714"/>
                <a:gd name="connsiteY4" fmla="*/ 139169 h 386448"/>
                <a:gd name="connsiteX5" fmla="*/ 127873 w 277714"/>
                <a:gd name="connsiteY5" fmla="*/ 381703 h 386448"/>
                <a:gd name="connsiteX6" fmla="*/ 132423 w 277714"/>
                <a:gd name="connsiteY6" fmla="*/ 386669 h 386448"/>
                <a:gd name="connsiteX7" fmla="*/ 139170 w 277714"/>
                <a:gd name="connsiteY7" fmla="*/ 31740 h 386448"/>
                <a:gd name="connsiteX8" fmla="*/ 246599 w 277714"/>
                <a:gd name="connsiteY8" fmla="*/ 139169 h 386448"/>
                <a:gd name="connsiteX9" fmla="*/ 139335 w 277714"/>
                <a:gd name="connsiteY9" fmla="*/ 345694 h 386448"/>
                <a:gd name="connsiteX10" fmla="*/ 31740 w 277714"/>
                <a:gd name="connsiteY10" fmla="*/ 139169 h 386448"/>
                <a:gd name="connsiteX11" fmla="*/ 139170 w 277714"/>
                <a:gd name="connsiteY11" fmla="*/ 31740 h 3864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77714" h="386448">
                  <a:moveTo>
                    <a:pt x="132423" y="386669"/>
                  </a:moveTo>
                  <a:lnTo>
                    <a:pt x="139169" y="386669"/>
                  </a:lnTo>
                  <a:cubicBezTo>
                    <a:pt x="163494" y="386669"/>
                    <a:pt x="277235" y="196870"/>
                    <a:pt x="277235" y="139169"/>
                  </a:cubicBezTo>
                  <a:cubicBezTo>
                    <a:pt x="277235" y="63037"/>
                    <a:pt x="215301" y="1102"/>
                    <a:pt x="139169" y="1102"/>
                  </a:cubicBezTo>
                  <a:cubicBezTo>
                    <a:pt x="63037" y="1102"/>
                    <a:pt x="1102" y="63037"/>
                    <a:pt x="1102" y="139169"/>
                  </a:cubicBezTo>
                  <a:cubicBezTo>
                    <a:pt x="1102" y="214179"/>
                    <a:pt x="126602" y="380311"/>
                    <a:pt x="127873" y="381703"/>
                  </a:cubicBezTo>
                  <a:lnTo>
                    <a:pt x="132423" y="386669"/>
                  </a:lnTo>
                  <a:close/>
                  <a:moveTo>
                    <a:pt x="139170" y="31740"/>
                  </a:moveTo>
                  <a:cubicBezTo>
                    <a:pt x="198413" y="31740"/>
                    <a:pt x="246599" y="79929"/>
                    <a:pt x="246599" y="139169"/>
                  </a:cubicBezTo>
                  <a:cubicBezTo>
                    <a:pt x="246599" y="186772"/>
                    <a:pt x="171513" y="300992"/>
                    <a:pt x="139335" y="345694"/>
                  </a:cubicBezTo>
                  <a:cubicBezTo>
                    <a:pt x="97864" y="287887"/>
                    <a:pt x="31740" y="183167"/>
                    <a:pt x="31740" y="139169"/>
                  </a:cubicBezTo>
                  <a:cubicBezTo>
                    <a:pt x="31742" y="79927"/>
                    <a:pt x="79927" y="31740"/>
                    <a:pt x="139170" y="3174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77" name="Полилиния: фигура 1264">
              <a:extLst>
                <a:ext uri="{FF2B5EF4-FFF2-40B4-BE49-F238E27FC236}">
                  <a16:creationId xmlns:a16="http://schemas.microsoft.com/office/drawing/2014/main" id="{B3E1756E-78E9-403F-B6CC-2DF6E826E7CB}"/>
                </a:ext>
              </a:extLst>
            </p:cNvPr>
            <p:cNvSpPr/>
            <p:nvPr/>
          </p:nvSpPr>
          <p:spPr>
            <a:xfrm>
              <a:off x="10792935" y="4546494"/>
              <a:ext cx="152816" cy="152816"/>
            </a:xfrm>
            <a:custGeom>
              <a:avLst/>
              <a:gdLst>
                <a:gd name="connsiteX0" fmla="*/ 152934 w 152816"/>
                <a:gd name="connsiteY0" fmla="*/ 77008 h 152816"/>
                <a:gd name="connsiteX1" fmla="*/ 77011 w 152816"/>
                <a:gd name="connsiteY1" fmla="*/ 1102 h 152816"/>
                <a:gd name="connsiteX2" fmla="*/ 1102 w 152816"/>
                <a:gd name="connsiteY2" fmla="*/ 77008 h 152816"/>
                <a:gd name="connsiteX3" fmla="*/ 77011 w 152816"/>
                <a:gd name="connsiteY3" fmla="*/ 152916 h 152816"/>
                <a:gd name="connsiteX4" fmla="*/ 152934 w 152816"/>
                <a:gd name="connsiteY4" fmla="*/ 77008 h 152816"/>
                <a:gd name="connsiteX5" fmla="*/ 77011 w 152816"/>
                <a:gd name="connsiteY5" fmla="*/ 122277 h 152816"/>
                <a:gd name="connsiteX6" fmla="*/ 31740 w 152816"/>
                <a:gd name="connsiteY6" fmla="*/ 77008 h 152816"/>
                <a:gd name="connsiteX7" fmla="*/ 77011 w 152816"/>
                <a:gd name="connsiteY7" fmla="*/ 31740 h 152816"/>
                <a:gd name="connsiteX8" fmla="*/ 122296 w 152816"/>
                <a:gd name="connsiteY8" fmla="*/ 77008 h 152816"/>
                <a:gd name="connsiteX9" fmla="*/ 77011 w 152816"/>
                <a:gd name="connsiteY9" fmla="*/ 122277 h 1528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52816" h="152816">
                  <a:moveTo>
                    <a:pt x="152934" y="77008"/>
                  </a:moveTo>
                  <a:cubicBezTo>
                    <a:pt x="152934" y="35149"/>
                    <a:pt x="118869" y="1102"/>
                    <a:pt x="77011" y="1102"/>
                  </a:cubicBezTo>
                  <a:cubicBezTo>
                    <a:pt x="35152" y="1102"/>
                    <a:pt x="1102" y="35151"/>
                    <a:pt x="1102" y="77008"/>
                  </a:cubicBezTo>
                  <a:cubicBezTo>
                    <a:pt x="1102" y="118868"/>
                    <a:pt x="35152" y="152916"/>
                    <a:pt x="77011" y="152916"/>
                  </a:cubicBezTo>
                  <a:cubicBezTo>
                    <a:pt x="118868" y="152915"/>
                    <a:pt x="152934" y="118866"/>
                    <a:pt x="152934" y="77008"/>
                  </a:cubicBezTo>
                  <a:close/>
                  <a:moveTo>
                    <a:pt x="77011" y="122277"/>
                  </a:moveTo>
                  <a:cubicBezTo>
                    <a:pt x="52041" y="122277"/>
                    <a:pt x="31740" y="101976"/>
                    <a:pt x="31740" y="77008"/>
                  </a:cubicBezTo>
                  <a:cubicBezTo>
                    <a:pt x="31740" y="52040"/>
                    <a:pt x="52041" y="31740"/>
                    <a:pt x="77011" y="31740"/>
                  </a:cubicBezTo>
                  <a:cubicBezTo>
                    <a:pt x="101980" y="31740"/>
                    <a:pt x="122296" y="52041"/>
                    <a:pt x="122296" y="77008"/>
                  </a:cubicBezTo>
                  <a:cubicBezTo>
                    <a:pt x="122296" y="101976"/>
                    <a:pt x="101978" y="122277"/>
                    <a:pt x="77011" y="122277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</p:grpSp>
      <p:grpSp>
        <p:nvGrpSpPr>
          <p:cNvPr id="78" name="Group 585">
            <a:extLst>
              <a:ext uri="{FF2B5EF4-FFF2-40B4-BE49-F238E27FC236}">
                <a16:creationId xmlns:a16="http://schemas.microsoft.com/office/drawing/2014/main" id="{376168A1-6E92-4AFE-B688-829133FEAE80}"/>
              </a:ext>
            </a:extLst>
          </p:cNvPr>
          <p:cNvGrpSpPr/>
          <p:nvPr/>
        </p:nvGrpSpPr>
        <p:grpSpPr>
          <a:xfrm>
            <a:off x="5078517" y="5490561"/>
            <a:ext cx="186689" cy="346378"/>
            <a:chOff x="10730776" y="4479800"/>
            <a:chExt cx="277714" cy="386449"/>
          </a:xfrm>
          <a:solidFill>
            <a:schemeClr val="accent2"/>
          </a:solidFill>
        </p:grpSpPr>
        <p:sp>
          <p:nvSpPr>
            <p:cNvPr id="79" name="Полилиния: фигура 1262">
              <a:extLst>
                <a:ext uri="{FF2B5EF4-FFF2-40B4-BE49-F238E27FC236}">
                  <a16:creationId xmlns:a16="http://schemas.microsoft.com/office/drawing/2014/main" id="{8BA42CB1-7E6C-4C53-A4F3-D296A4266E6A}"/>
                </a:ext>
              </a:extLst>
            </p:cNvPr>
            <p:cNvSpPr/>
            <p:nvPr/>
          </p:nvSpPr>
          <p:spPr>
            <a:xfrm>
              <a:off x="10730776" y="4479800"/>
              <a:ext cx="277714" cy="386449"/>
            </a:xfrm>
            <a:custGeom>
              <a:avLst/>
              <a:gdLst>
                <a:gd name="connsiteX0" fmla="*/ 132423 w 277714"/>
                <a:gd name="connsiteY0" fmla="*/ 386669 h 386448"/>
                <a:gd name="connsiteX1" fmla="*/ 139169 w 277714"/>
                <a:gd name="connsiteY1" fmla="*/ 386669 h 386448"/>
                <a:gd name="connsiteX2" fmla="*/ 277235 w 277714"/>
                <a:gd name="connsiteY2" fmla="*/ 139169 h 386448"/>
                <a:gd name="connsiteX3" fmla="*/ 139169 w 277714"/>
                <a:gd name="connsiteY3" fmla="*/ 1102 h 386448"/>
                <a:gd name="connsiteX4" fmla="*/ 1102 w 277714"/>
                <a:gd name="connsiteY4" fmla="*/ 139169 h 386448"/>
                <a:gd name="connsiteX5" fmla="*/ 127873 w 277714"/>
                <a:gd name="connsiteY5" fmla="*/ 381703 h 386448"/>
                <a:gd name="connsiteX6" fmla="*/ 132423 w 277714"/>
                <a:gd name="connsiteY6" fmla="*/ 386669 h 386448"/>
                <a:gd name="connsiteX7" fmla="*/ 139170 w 277714"/>
                <a:gd name="connsiteY7" fmla="*/ 31740 h 386448"/>
                <a:gd name="connsiteX8" fmla="*/ 246599 w 277714"/>
                <a:gd name="connsiteY8" fmla="*/ 139169 h 386448"/>
                <a:gd name="connsiteX9" fmla="*/ 139335 w 277714"/>
                <a:gd name="connsiteY9" fmla="*/ 345694 h 386448"/>
                <a:gd name="connsiteX10" fmla="*/ 31740 w 277714"/>
                <a:gd name="connsiteY10" fmla="*/ 139169 h 386448"/>
                <a:gd name="connsiteX11" fmla="*/ 139170 w 277714"/>
                <a:gd name="connsiteY11" fmla="*/ 31740 h 3864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77714" h="386448">
                  <a:moveTo>
                    <a:pt x="132423" y="386669"/>
                  </a:moveTo>
                  <a:lnTo>
                    <a:pt x="139169" y="386669"/>
                  </a:lnTo>
                  <a:cubicBezTo>
                    <a:pt x="163494" y="386669"/>
                    <a:pt x="277235" y="196870"/>
                    <a:pt x="277235" y="139169"/>
                  </a:cubicBezTo>
                  <a:cubicBezTo>
                    <a:pt x="277235" y="63037"/>
                    <a:pt x="215301" y="1102"/>
                    <a:pt x="139169" y="1102"/>
                  </a:cubicBezTo>
                  <a:cubicBezTo>
                    <a:pt x="63037" y="1102"/>
                    <a:pt x="1102" y="63037"/>
                    <a:pt x="1102" y="139169"/>
                  </a:cubicBezTo>
                  <a:cubicBezTo>
                    <a:pt x="1102" y="214179"/>
                    <a:pt x="126602" y="380311"/>
                    <a:pt x="127873" y="381703"/>
                  </a:cubicBezTo>
                  <a:lnTo>
                    <a:pt x="132423" y="386669"/>
                  </a:lnTo>
                  <a:close/>
                  <a:moveTo>
                    <a:pt x="139170" y="31740"/>
                  </a:moveTo>
                  <a:cubicBezTo>
                    <a:pt x="198413" y="31740"/>
                    <a:pt x="246599" y="79929"/>
                    <a:pt x="246599" y="139169"/>
                  </a:cubicBezTo>
                  <a:cubicBezTo>
                    <a:pt x="246599" y="186772"/>
                    <a:pt x="171513" y="300992"/>
                    <a:pt x="139335" y="345694"/>
                  </a:cubicBezTo>
                  <a:cubicBezTo>
                    <a:pt x="97864" y="287887"/>
                    <a:pt x="31740" y="183167"/>
                    <a:pt x="31740" y="139169"/>
                  </a:cubicBezTo>
                  <a:cubicBezTo>
                    <a:pt x="31742" y="79927"/>
                    <a:pt x="79927" y="31740"/>
                    <a:pt x="139170" y="3174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80" name="Полилиния: фигура 1264">
              <a:extLst>
                <a:ext uri="{FF2B5EF4-FFF2-40B4-BE49-F238E27FC236}">
                  <a16:creationId xmlns:a16="http://schemas.microsoft.com/office/drawing/2014/main" id="{D524D31C-AFD0-4C12-B582-3C65AA8BD48D}"/>
                </a:ext>
              </a:extLst>
            </p:cNvPr>
            <p:cNvSpPr/>
            <p:nvPr/>
          </p:nvSpPr>
          <p:spPr>
            <a:xfrm>
              <a:off x="10792935" y="4546494"/>
              <a:ext cx="152816" cy="152816"/>
            </a:xfrm>
            <a:custGeom>
              <a:avLst/>
              <a:gdLst>
                <a:gd name="connsiteX0" fmla="*/ 152934 w 152816"/>
                <a:gd name="connsiteY0" fmla="*/ 77008 h 152816"/>
                <a:gd name="connsiteX1" fmla="*/ 77011 w 152816"/>
                <a:gd name="connsiteY1" fmla="*/ 1102 h 152816"/>
                <a:gd name="connsiteX2" fmla="*/ 1102 w 152816"/>
                <a:gd name="connsiteY2" fmla="*/ 77008 h 152816"/>
                <a:gd name="connsiteX3" fmla="*/ 77011 w 152816"/>
                <a:gd name="connsiteY3" fmla="*/ 152916 h 152816"/>
                <a:gd name="connsiteX4" fmla="*/ 152934 w 152816"/>
                <a:gd name="connsiteY4" fmla="*/ 77008 h 152816"/>
                <a:gd name="connsiteX5" fmla="*/ 77011 w 152816"/>
                <a:gd name="connsiteY5" fmla="*/ 122277 h 152816"/>
                <a:gd name="connsiteX6" fmla="*/ 31740 w 152816"/>
                <a:gd name="connsiteY6" fmla="*/ 77008 h 152816"/>
                <a:gd name="connsiteX7" fmla="*/ 77011 w 152816"/>
                <a:gd name="connsiteY7" fmla="*/ 31740 h 152816"/>
                <a:gd name="connsiteX8" fmla="*/ 122296 w 152816"/>
                <a:gd name="connsiteY8" fmla="*/ 77008 h 152816"/>
                <a:gd name="connsiteX9" fmla="*/ 77011 w 152816"/>
                <a:gd name="connsiteY9" fmla="*/ 122277 h 1528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52816" h="152816">
                  <a:moveTo>
                    <a:pt x="152934" y="77008"/>
                  </a:moveTo>
                  <a:cubicBezTo>
                    <a:pt x="152934" y="35149"/>
                    <a:pt x="118869" y="1102"/>
                    <a:pt x="77011" y="1102"/>
                  </a:cubicBezTo>
                  <a:cubicBezTo>
                    <a:pt x="35152" y="1102"/>
                    <a:pt x="1102" y="35151"/>
                    <a:pt x="1102" y="77008"/>
                  </a:cubicBezTo>
                  <a:cubicBezTo>
                    <a:pt x="1102" y="118868"/>
                    <a:pt x="35152" y="152916"/>
                    <a:pt x="77011" y="152916"/>
                  </a:cubicBezTo>
                  <a:cubicBezTo>
                    <a:pt x="118868" y="152915"/>
                    <a:pt x="152934" y="118866"/>
                    <a:pt x="152934" y="77008"/>
                  </a:cubicBezTo>
                  <a:close/>
                  <a:moveTo>
                    <a:pt x="77011" y="122277"/>
                  </a:moveTo>
                  <a:cubicBezTo>
                    <a:pt x="52041" y="122277"/>
                    <a:pt x="31740" y="101976"/>
                    <a:pt x="31740" y="77008"/>
                  </a:cubicBezTo>
                  <a:cubicBezTo>
                    <a:pt x="31740" y="52040"/>
                    <a:pt x="52041" y="31740"/>
                    <a:pt x="77011" y="31740"/>
                  </a:cubicBezTo>
                  <a:cubicBezTo>
                    <a:pt x="101980" y="31740"/>
                    <a:pt x="122296" y="52041"/>
                    <a:pt x="122296" y="77008"/>
                  </a:cubicBezTo>
                  <a:cubicBezTo>
                    <a:pt x="122296" y="101976"/>
                    <a:pt x="101978" y="122277"/>
                    <a:pt x="77011" y="122277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</p:grpSp>
      <p:grpSp>
        <p:nvGrpSpPr>
          <p:cNvPr id="81" name="Group 588">
            <a:extLst>
              <a:ext uri="{FF2B5EF4-FFF2-40B4-BE49-F238E27FC236}">
                <a16:creationId xmlns:a16="http://schemas.microsoft.com/office/drawing/2014/main" id="{2F5D725A-40BC-4E20-872A-53BDD7C3960A}"/>
              </a:ext>
            </a:extLst>
          </p:cNvPr>
          <p:cNvGrpSpPr/>
          <p:nvPr/>
        </p:nvGrpSpPr>
        <p:grpSpPr>
          <a:xfrm>
            <a:off x="6960591" y="5505522"/>
            <a:ext cx="186689" cy="346378"/>
            <a:chOff x="10730776" y="4479800"/>
            <a:chExt cx="277714" cy="386449"/>
          </a:xfrm>
          <a:solidFill>
            <a:schemeClr val="accent2"/>
          </a:solidFill>
        </p:grpSpPr>
        <p:sp>
          <p:nvSpPr>
            <p:cNvPr id="82" name="Полилиния: фигура 1262">
              <a:extLst>
                <a:ext uri="{FF2B5EF4-FFF2-40B4-BE49-F238E27FC236}">
                  <a16:creationId xmlns:a16="http://schemas.microsoft.com/office/drawing/2014/main" id="{AC3C61C9-0710-4A7E-A48C-5955D3DB129E}"/>
                </a:ext>
              </a:extLst>
            </p:cNvPr>
            <p:cNvSpPr/>
            <p:nvPr/>
          </p:nvSpPr>
          <p:spPr>
            <a:xfrm>
              <a:off x="10730776" y="4479800"/>
              <a:ext cx="277714" cy="386449"/>
            </a:xfrm>
            <a:custGeom>
              <a:avLst/>
              <a:gdLst>
                <a:gd name="connsiteX0" fmla="*/ 132423 w 277714"/>
                <a:gd name="connsiteY0" fmla="*/ 386669 h 386448"/>
                <a:gd name="connsiteX1" fmla="*/ 139169 w 277714"/>
                <a:gd name="connsiteY1" fmla="*/ 386669 h 386448"/>
                <a:gd name="connsiteX2" fmla="*/ 277235 w 277714"/>
                <a:gd name="connsiteY2" fmla="*/ 139169 h 386448"/>
                <a:gd name="connsiteX3" fmla="*/ 139169 w 277714"/>
                <a:gd name="connsiteY3" fmla="*/ 1102 h 386448"/>
                <a:gd name="connsiteX4" fmla="*/ 1102 w 277714"/>
                <a:gd name="connsiteY4" fmla="*/ 139169 h 386448"/>
                <a:gd name="connsiteX5" fmla="*/ 127873 w 277714"/>
                <a:gd name="connsiteY5" fmla="*/ 381703 h 386448"/>
                <a:gd name="connsiteX6" fmla="*/ 132423 w 277714"/>
                <a:gd name="connsiteY6" fmla="*/ 386669 h 386448"/>
                <a:gd name="connsiteX7" fmla="*/ 139170 w 277714"/>
                <a:gd name="connsiteY7" fmla="*/ 31740 h 386448"/>
                <a:gd name="connsiteX8" fmla="*/ 246599 w 277714"/>
                <a:gd name="connsiteY8" fmla="*/ 139169 h 386448"/>
                <a:gd name="connsiteX9" fmla="*/ 139335 w 277714"/>
                <a:gd name="connsiteY9" fmla="*/ 345694 h 386448"/>
                <a:gd name="connsiteX10" fmla="*/ 31740 w 277714"/>
                <a:gd name="connsiteY10" fmla="*/ 139169 h 386448"/>
                <a:gd name="connsiteX11" fmla="*/ 139170 w 277714"/>
                <a:gd name="connsiteY11" fmla="*/ 31740 h 3864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77714" h="386448">
                  <a:moveTo>
                    <a:pt x="132423" y="386669"/>
                  </a:moveTo>
                  <a:lnTo>
                    <a:pt x="139169" y="386669"/>
                  </a:lnTo>
                  <a:cubicBezTo>
                    <a:pt x="163494" y="386669"/>
                    <a:pt x="277235" y="196870"/>
                    <a:pt x="277235" y="139169"/>
                  </a:cubicBezTo>
                  <a:cubicBezTo>
                    <a:pt x="277235" y="63037"/>
                    <a:pt x="215301" y="1102"/>
                    <a:pt x="139169" y="1102"/>
                  </a:cubicBezTo>
                  <a:cubicBezTo>
                    <a:pt x="63037" y="1102"/>
                    <a:pt x="1102" y="63037"/>
                    <a:pt x="1102" y="139169"/>
                  </a:cubicBezTo>
                  <a:cubicBezTo>
                    <a:pt x="1102" y="214179"/>
                    <a:pt x="126602" y="380311"/>
                    <a:pt x="127873" y="381703"/>
                  </a:cubicBezTo>
                  <a:lnTo>
                    <a:pt x="132423" y="386669"/>
                  </a:lnTo>
                  <a:close/>
                  <a:moveTo>
                    <a:pt x="139170" y="31740"/>
                  </a:moveTo>
                  <a:cubicBezTo>
                    <a:pt x="198413" y="31740"/>
                    <a:pt x="246599" y="79929"/>
                    <a:pt x="246599" y="139169"/>
                  </a:cubicBezTo>
                  <a:cubicBezTo>
                    <a:pt x="246599" y="186772"/>
                    <a:pt x="171513" y="300992"/>
                    <a:pt x="139335" y="345694"/>
                  </a:cubicBezTo>
                  <a:cubicBezTo>
                    <a:pt x="97864" y="287887"/>
                    <a:pt x="31740" y="183167"/>
                    <a:pt x="31740" y="139169"/>
                  </a:cubicBezTo>
                  <a:cubicBezTo>
                    <a:pt x="31742" y="79927"/>
                    <a:pt x="79927" y="31740"/>
                    <a:pt x="139170" y="3174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83" name="Полилиния: фигура 1264">
              <a:extLst>
                <a:ext uri="{FF2B5EF4-FFF2-40B4-BE49-F238E27FC236}">
                  <a16:creationId xmlns:a16="http://schemas.microsoft.com/office/drawing/2014/main" id="{FA04D18C-340B-4A79-861E-F5351A653909}"/>
                </a:ext>
              </a:extLst>
            </p:cNvPr>
            <p:cNvSpPr/>
            <p:nvPr/>
          </p:nvSpPr>
          <p:spPr>
            <a:xfrm>
              <a:off x="10792935" y="4546494"/>
              <a:ext cx="152816" cy="152816"/>
            </a:xfrm>
            <a:custGeom>
              <a:avLst/>
              <a:gdLst>
                <a:gd name="connsiteX0" fmla="*/ 152934 w 152816"/>
                <a:gd name="connsiteY0" fmla="*/ 77008 h 152816"/>
                <a:gd name="connsiteX1" fmla="*/ 77011 w 152816"/>
                <a:gd name="connsiteY1" fmla="*/ 1102 h 152816"/>
                <a:gd name="connsiteX2" fmla="*/ 1102 w 152816"/>
                <a:gd name="connsiteY2" fmla="*/ 77008 h 152816"/>
                <a:gd name="connsiteX3" fmla="*/ 77011 w 152816"/>
                <a:gd name="connsiteY3" fmla="*/ 152916 h 152816"/>
                <a:gd name="connsiteX4" fmla="*/ 152934 w 152816"/>
                <a:gd name="connsiteY4" fmla="*/ 77008 h 152816"/>
                <a:gd name="connsiteX5" fmla="*/ 77011 w 152816"/>
                <a:gd name="connsiteY5" fmla="*/ 122277 h 152816"/>
                <a:gd name="connsiteX6" fmla="*/ 31740 w 152816"/>
                <a:gd name="connsiteY6" fmla="*/ 77008 h 152816"/>
                <a:gd name="connsiteX7" fmla="*/ 77011 w 152816"/>
                <a:gd name="connsiteY7" fmla="*/ 31740 h 152816"/>
                <a:gd name="connsiteX8" fmla="*/ 122296 w 152816"/>
                <a:gd name="connsiteY8" fmla="*/ 77008 h 152816"/>
                <a:gd name="connsiteX9" fmla="*/ 77011 w 152816"/>
                <a:gd name="connsiteY9" fmla="*/ 122277 h 1528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52816" h="152816">
                  <a:moveTo>
                    <a:pt x="152934" y="77008"/>
                  </a:moveTo>
                  <a:cubicBezTo>
                    <a:pt x="152934" y="35149"/>
                    <a:pt x="118869" y="1102"/>
                    <a:pt x="77011" y="1102"/>
                  </a:cubicBezTo>
                  <a:cubicBezTo>
                    <a:pt x="35152" y="1102"/>
                    <a:pt x="1102" y="35151"/>
                    <a:pt x="1102" y="77008"/>
                  </a:cubicBezTo>
                  <a:cubicBezTo>
                    <a:pt x="1102" y="118868"/>
                    <a:pt x="35152" y="152916"/>
                    <a:pt x="77011" y="152916"/>
                  </a:cubicBezTo>
                  <a:cubicBezTo>
                    <a:pt x="118868" y="152915"/>
                    <a:pt x="152934" y="118866"/>
                    <a:pt x="152934" y="77008"/>
                  </a:cubicBezTo>
                  <a:close/>
                  <a:moveTo>
                    <a:pt x="77011" y="122277"/>
                  </a:moveTo>
                  <a:cubicBezTo>
                    <a:pt x="52041" y="122277"/>
                    <a:pt x="31740" y="101976"/>
                    <a:pt x="31740" y="77008"/>
                  </a:cubicBezTo>
                  <a:cubicBezTo>
                    <a:pt x="31740" y="52040"/>
                    <a:pt x="52041" y="31740"/>
                    <a:pt x="77011" y="31740"/>
                  </a:cubicBezTo>
                  <a:cubicBezTo>
                    <a:pt x="101980" y="31740"/>
                    <a:pt x="122296" y="52041"/>
                    <a:pt x="122296" y="77008"/>
                  </a:cubicBezTo>
                  <a:cubicBezTo>
                    <a:pt x="122296" y="101976"/>
                    <a:pt x="101978" y="122277"/>
                    <a:pt x="77011" y="122277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</p:grpSp>
      <p:sp>
        <p:nvSpPr>
          <p:cNvPr id="84" name="Rectangle 6">
            <a:extLst>
              <a:ext uri="{FF2B5EF4-FFF2-40B4-BE49-F238E27FC236}">
                <a16:creationId xmlns:a16="http://schemas.microsoft.com/office/drawing/2014/main" id="{0E0CD08D-3998-488F-AC74-E70391037A3D}"/>
              </a:ext>
            </a:extLst>
          </p:cNvPr>
          <p:cNvSpPr/>
          <p:nvPr/>
        </p:nvSpPr>
        <p:spPr>
          <a:xfrm>
            <a:off x="4839345" y="3163046"/>
            <a:ext cx="2794750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ru-RU" altLang="ru-RU" sz="3600" b="1" dirty="0">
                <a:solidFill>
                  <a:schemeClr val="bg1"/>
                </a:solidFill>
                <a:latin typeface="Times New Roman" pitchFamily="18" charset="0"/>
                <a:ea typeface="VTB Group Cond" panose="020B0506050504020204" pitchFamily="34" charset="77"/>
                <a:cs typeface="Times New Roman" pitchFamily="18" charset="0"/>
              </a:rPr>
              <a:t>ПРИЧИНЫ</a:t>
            </a:r>
            <a:r>
              <a:rPr lang="ru-RU" altLang="ru-RU" sz="2800" b="1" dirty="0">
                <a:solidFill>
                  <a:schemeClr val="bg1"/>
                </a:solidFill>
                <a:latin typeface="Times New Roman" pitchFamily="18" charset="0"/>
                <a:ea typeface="VTB Group Cond" panose="020B0506050504020204" pitchFamily="34" charset="77"/>
                <a:cs typeface="Times New Roman" pitchFamily="18" charset="0"/>
              </a:rPr>
              <a:t>, </a:t>
            </a:r>
            <a:r>
              <a:rPr lang="ru-RU" altLang="ru-RU" sz="2000" b="1" dirty="0">
                <a:solidFill>
                  <a:schemeClr val="bg1"/>
                </a:solidFill>
                <a:latin typeface="Times New Roman" pitchFamily="18" charset="0"/>
                <a:ea typeface="VTB Group Cond" panose="020B0506050504020204" pitchFamily="34" charset="77"/>
                <a:cs typeface="Times New Roman" pitchFamily="18" charset="0"/>
              </a:rPr>
              <a:t>затрудняющие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ru-RU" altLang="ru-RU" sz="2000" b="1" dirty="0">
                <a:solidFill>
                  <a:schemeClr val="bg1"/>
                </a:solidFill>
                <a:latin typeface="Times New Roman" pitchFamily="18" charset="0"/>
                <a:ea typeface="VTB Group Cond" panose="020B0506050504020204" pitchFamily="34" charset="77"/>
                <a:cs typeface="Times New Roman" pitchFamily="18" charset="0"/>
              </a:rPr>
              <a:t>правильность чтения</a:t>
            </a:r>
          </a:p>
        </p:txBody>
      </p:sp>
      <p:sp>
        <p:nvSpPr>
          <p:cNvPr id="89" name="Rectangle 6">
            <a:extLst>
              <a:ext uri="{FF2B5EF4-FFF2-40B4-BE49-F238E27FC236}">
                <a16:creationId xmlns:a16="http://schemas.microsoft.com/office/drawing/2014/main" id="{7B05C1AD-680A-442C-A5D3-0C1C0F2562CE}"/>
              </a:ext>
            </a:extLst>
          </p:cNvPr>
          <p:cNvSpPr/>
          <p:nvPr/>
        </p:nvSpPr>
        <p:spPr>
          <a:xfrm>
            <a:off x="1738093" y="4720816"/>
            <a:ext cx="226844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solidFill>
                  <a:srgbClr val="002060"/>
                </a:solidFill>
                <a:latin typeface="Times New Roman" pitchFamily="18" charset="0"/>
                <a:ea typeface="VTB Group Cond" panose="020B0506050504020204" pitchFamily="34" charset="77"/>
                <a:cs typeface="Times New Roman" pitchFamily="18" charset="0"/>
              </a:rPr>
              <a:t>Проблемы </a:t>
            </a:r>
          </a:p>
          <a:p>
            <a:r>
              <a:rPr lang="ru-RU" sz="2000" b="1" dirty="0">
                <a:solidFill>
                  <a:srgbClr val="002060"/>
                </a:solidFill>
                <a:latin typeface="Times New Roman" pitchFamily="18" charset="0"/>
                <a:ea typeface="VTB Group Cond" panose="020B0506050504020204" pitchFamily="34" charset="77"/>
                <a:cs typeface="Times New Roman" pitchFamily="18" charset="0"/>
              </a:rPr>
              <a:t>с произношением</a:t>
            </a:r>
            <a:endParaRPr lang="en-US" sz="2000" b="1" dirty="0">
              <a:solidFill>
                <a:srgbClr val="002060"/>
              </a:solidFill>
              <a:latin typeface="Times New Roman" pitchFamily="18" charset="0"/>
              <a:ea typeface="VTB Group Cond" panose="020B0506050504020204" pitchFamily="34" charset="77"/>
              <a:cs typeface="Times New Roman" pitchFamily="18" charset="0"/>
            </a:endParaRPr>
          </a:p>
        </p:txBody>
      </p:sp>
      <p:grpSp>
        <p:nvGrpSpPr>
          <p:cNvPr id="85" name="Group 567">
            <a:extLst>
              <a:ext uri="{FF2B5EF4-FFF2-40B4-BE49-F238E27FC236}">
                <a16:creationId xmlns:a16="http://schemas.microsoft.com/office/drawing/2014/main" id="{7FFAE1B7-7179-499A-BCAA-41CEBB80C834}"/>
              </a:ext>
            </a:extLst>
          </p:cNvPr>
          <p:cNvGrpSpPr/>
          <p:nvPr/>
        </p:nvGrpSpPr>
        <p:grpSpPr>
          <a:xfrm>
            <a:off x="8511899" y="3401838"/>
            <a:ext cx="186689" cy="346378"/>
            <a:chOff x="10730776" y="4479800"/>
            <a:chExt cx="277714" cy="386449"/>
          </a:xfrm>
          <a:solidFill>
            <a:schemeClr val="accent2"/>
          </a:solidFill>
        </p:grpSpPr>
        <p:sp>
          <p:nvSpPr>
            <p:cNvPr id="86" name="Полилиния: фигура 1262">
              <a:extLst>
                <a:ext uri="{FF2B5EF4-FFF2-40B4-BE49-F238E27FC236}">
                  <a16:creationId xmlns:a16="http://schemas.microsoft.com/office/drawing/2014/main" id="{65242175-EF8E-4766-A184-BDBECAF185A5}"/>
                </a:ext>
              </a:extLst>
            </p:cNvPr>
            <p:cNvSpPr/>
            <p:nvPr/>
          </p:nvSpPr>
          <p:spPr>
            <a:xfrm>
              <a:off x="10730776" y="4479800"/>
              <a:ext cx="277714" cy="386449"/>
            </a:xfrm>
            <a:custGeom>
              <a:avLst/>
              <a:gdLst>
                <a:gd name="connsiteX0" fmla="*/ 132423 w 277714"/>
                <a:gd name="connsiteY0" fmla="*/ 386669 h 386448"/>
                <a:gd name="connsiteX1" fmla="*/ 139169 w 277714"/>
                <a:gd name="connsiteY1" fmla="*/ 386669 h 386448"/>
                <a:gd name="connsiteX2" fmla="*/ 277235 w 277714"/>
                <a:gd name="connsiteY2" fmla="*/ 139169 h 386448"/>
                <a:gd name="connsiteX3" fmla="*/ 139169 w 277714"/>
                <a:gd name="connsiteY3" fmla="*/ 1102 h 386448"/>
                <a:gd name="connsiteX4" fmla="*/ 1102 w 277714"/>
                <a:gd name="connsiteY4" fmla="*/ 139169 h 386448"/>
                <a:gd name="connsiteX5" fmla="*/ 127873 w 277714"/>
                <a:gd name="connsiteY5" fmla="*/ 381703 h 386448"/>
                <a:gd name="connsiteX6" fmla="*/ 132423 w 277714"/>
                <a:gd name="connsiteY6" fmla="*/ 386669 h 386448"/>
                <a:gd name="connsiteX7" fmla="*/ 139170 w 277714"/>
                <a:gd name="connsiteY7" fmla="*/ 31740 h 386448"/>
                <a:gd name="connsiteX8" fmla="*/ 246599 w 277714"/>
                <a:gd name="connsiteY8" fmla="*/ 139169 h 386448"/>
                <a:gd name="connsiteX9" fmla="*/ 139335 w 277714"/>
                <a:gd name="connsiteY9" fmla="*/ 345694 h 386448"/>
                <a:gd name="connsiteX10" fmla="*/ 31740 w 277714"/>
                <a:gd name="connsiteY10" fmla="*/ 139169 h 386448"/>
                <a:gd name="connsiteX11" fmla="*/ 139170 w 277714"/>
                <a:gd name="connsiteY11" fmla="*/ 31740 h 3864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77714" h="386448">
                  <a:moveTo>
                    <a:pt x="132423" y="386669"/>
                  </a:moveTo>
                  <a:lnTo>
                    <a:pt x="139169" y="386669"/>
                  </a:lnTo>
                  <a:cubicBezTo>
                    <a:pt x="163494" y="386669"/>
                    <a:pt x="277235" y="196870"/>
                    <a:pt x="277235" y="139169"/>
                  </a:cubicBezTo>
                  <a:cubicBezTo>
                    <a:pt x="277235" y="63037"/>
                    <a:pt x="215301" y="1102"/>
                    <a:pt x="139169" y="1102"/>
                  </a:cubicBezTo>
                  <a:cubicBezTo>
                    <a:pt x="63037" y="1102"/>
                    <a:pt x="1102" y="63037"/>
                    <a:pt x="1102" y="139169"/>
                  </a:cubicBezTo>
                  <a:cubicBezTo>
                    <a:pt x="1102" y="214179"/>
                    <a:pt x="126602" y="380311"/>
                    <a:pt x="127873" y="381703"/>
                  </a:cubicBezTo>
                  <a:lnTo>
                    <a:pt x="132423" y="386669"/>
                  </a:lnTo>
                  <a:close/>
                  <a:moveTo>
                    <a:pt x="139170" y="31740"/>
                  </a:moveTo>
                  <a:cubicBezTo>
                    <a:pt x="198413" y="31740"/>
                    <a:pt x="246599" y="79929"/>
                    <a:pt x="246599" y="139169"/>
                  </a:cubicBezTo>
                  <a:cubicBezTo>
                    <a:pt x="246599" y="186772"/>
                    <a:pt x="171513" y="300992"/>
                    <a:pt x="139335" y="345694"/>
                  </a:cubicBezTo>
                  <a:cubicBezTo>
                    <a:pt x="97864" y="287887"/>
                    <a:pt x="31740" y="183167"/>
                    <a:pt x="31740" y="139169"/>
                  </a:cubicBezTo>
                  <a:cubicBezTo>
                    <a:pt x="31742" y="79927"/>
                    <a:pt x="79927" y="31740"/>
                    <a:pt x="139170" y="3174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87" name="Полилиния: фигура 1264">
              <a:extLst>
                <a:ext uri="{FF2B5EF4-FFF2-40B4-BE49-F238E27FC236}">
                  <a16:creationId xmlns:a16="http://schemas.microsoft.com/office/drawing/2014/main" id="{745FF161-405B-48CD-A5E7-50B929F5CF77}"/>
                </a:ext>
              </a:extLst>
            </p:cNvPr>
            <p:cNvSpPr/>
            <p:nvPr/>
          </p:nvSpPr>
          <p:spPr>
            <a:xfrm>
              <a:off x="10792935" y="4546494"/>
              <a:ext cx="152816" cy="152816"/>
            </a:xfrm>
            <a:custGeom>
              <a:avLst/>
              <a:gdLst>
                <a:gd name="connsiteX0" fmla="*/ 152934 w 152816"/>
                <a:gd name="connsiteY0" fmla="*/ 77008 h 152816"/>
                <a:gd name="connsiteX1" fmla="*/ 77011 w 152816"/>
                <a:gd name="connsiteY1" fmla="*/ 1102 h 152816"/>
                <a:gd name="connsiteX2" fmla="*/ 1102 w 152816"/>
                <a:gd name="connsiteY2" fmla="*/ 77008 h 152816"/>
                <a:gd name="connsiteX3" fmla="*/ 77011 w 152816"/>
                <a:gd name="connsiteY3" fmla="*/ 152916 h 152816"/>
                <a:gd name="connsiteX4" fmla="*/ 152934 w 152816"/>
                <a:gd name="connsiteY4" fmla="*/ 77008 h 152816"/>
                <a:gd name="connsiteX5" fmla="*/ 77011 w 152816"/>
                <a:gd name="connsiteY5" fmla="*/ 122277 h 152816"/>
                <a:gd name="connsiteX6" fmla="*/ 31740 w 152816"/>
                <a:gd name="connsiteY6" fmla="*/ 77008 h 152816"/>
                <a:gd name="connsiteX7" fmla="*/ 77011 w 152816"/>
                <a:gd name="connsiteY7" fmla="*/ 31740 h 152816"/>
                <a:gd name="connsiteX8" fmla="*/ 122296 w 152816"/>
                <a:gd name="connsiteY8" fmla="*/ 77008 h 152816"/>
                <a:gd name="connsiteX9" fmla="*/ 77011 w 152816"/>
                <a:gd name="connsiteY9" fmla="*/ 122277 h 1528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52816" h="152816">
                  <a:moveTo>
                    <a:pt x="152934" y="77008"/>
                  </a:moveTo>
                  <a:cubicBezTo>
                    <a:pt x="152934" y="35149"/>
                    <a:pt x="118869" y="1102"/>
                    <a:pt x="77011" y="1102"/>
                  </a:cubicBezTo>
                  <a:cubicBezTo>
                    <a:pt x="35152" y="1102"/>
                    <a:pt x="1102" y="35151"/>
                    <a:pt x="1102" y="77008"/>
                  </a:cubicBezTo>
                  <a:cubicBezTo>
                    <a:pt x="1102" y="118868"/>
                    <a:pt x="35152" y="152916"/>
                    <a:pt x="77011" y="152916"/>
                  </a:cubicBezTo>
                  <a:cubicBezTo>
                    <a:pt x="118868" y="152915"/>
                    <a:pt x="152934" y="118866"/>
                    <a:pt x="152934" y="77008"/>
                  </a:cubicBezTo>
                  <a:close/>
                  <a:moveTo>
                    <a:pt x="77011" y="122277"/>
                  </a:moveTo>
                  <a:cubicBezTo>
                    <a:pt x="52041" y="122277"/>
                    <a:pt x="31740" y="101976"/>
                    <a:pt x="31740" y="77008"/>
                  </a:cubicBezTo>
                  <a:cubicBezTo>
                    <a:pt x="31740" y="52040"/>
                    <a:pt x="52041" y="31740"/>
                    <a:pt x="77011" y="31740"/>
                  </a:cubicBezTo>
                  <a:cubicBezTo>
                    <a:pt x="101980" y="31740"/>
                    <a:pt x="122296" y="52041"/>
                    <a:pt x="122296" y="77008"/>
                  </a:cubicBezTo>
                  <a:cubicBezTo>
                    <a:pt x="122296" y="101976"/>
                    <a:pt x="101978" y="122277"/>
                    <a:pt x="77011" y="122277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</p:grpSp>
      <p:sp>
        <p:nvSpPr>
          <p:cNvPr id="88" name="Прямоугольник 87"/>
          <p:cNvSpPr/>
          <p:nvPr/>
        </p:nvSpPr>
        <p:spPr>
          <a:xfrm>
            <a:off x="8904313" y="337651"/>
            <a:ext cx="2996405" cy="3600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089853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03712" y="2348880"/>
            <a:ext cx="856895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усь </a:t>
            </a:r>
            <a:r>
              <a:rPr lang="ru-RU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очет: «</a:t>
            </a:r>
            <a:r>
              <a:rPr lang="ru-RU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а-</a:t>
            </a:r>
            <a:r>
              <a:rPr lang="ru-RU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а-</a:t>
            </a:r>
            <a:r>
              <a:rPr lang="ru-RU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а! </a:t>
            </a:r>
          </a:p>
          <a:p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Встала раду</a:t>
            </a:r>
            <a:r>
              <a:rPr lang="ru-RU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а-ду</a:t>
            </a:r>
            <a:r>
              <a:rPr lang="ru-RU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а! </a:t>
            </a:r>
          </a:p>
          <a:p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Ох, достать я не мо</a:t>
            </a:r>
            <a:r>
              <a:rPr lang="ru-RU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</a:p>
          <a:p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Эту раду</a:t>
            </a:r>
            <a:r>
              <a:rPr lang="ru-RU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у-ду</a:t>
            </a:r>
            <a:r>
              <a:rPr lang="ru-RU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у!»</a:t>
            </a:r>
          </a:p>
        </p:txBody>
      </p:sp>
      <p:sp>
        <p:nvSpPr>
          <p:cNvPr id="4" name="Шестиугольник 3"/>
          <p:cNvSpPr/>
          <p:nvPr/>
        </p:nvSpPr>
        <p:spPr>
          <a:xfrm>
            <a:off x="2423592" y="730734"/>
            <a:ext cx="7056784" cy="5544616"/>
          </a:xfrm>
          <a:prstGeom prst="hexagon">
            <a:avLst/>
          </a:prstGeom>
          <a:noFill/>
          <a:ln w="60325" cmpd="dbl">
            <a:solidFill>
              <a:srgbClr val="1128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2957221"/>
      </p:ext>
    </p:extLst>
  </p:cSld>
  <p:clrMapOvr>
    <a:masterClrMapping/>
  </p:clrMapOvr>
  <p:transition spd="med">
    <p:wipe dir="r"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07557" y="1484784"/>
            <a:ext cx="8568952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endParaRPr lang="ru-RU" sz="36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ru-RU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усь гогочет: «Га-га-га! </a:t>
            </a:r>
          </a:p>
          <a:p>
            <a:pPr>
              <a:lnSpc>
                <a:spcPct val="150000"/>
              </a:lnSpc>
            </a:pP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Встала радуга-дуга! </a:t>
            </a:r>
          </a:p>
          <a:p>
            <a:pPr>
              <a:lnSpc>
                <a:spcPct val="150000"/>
              </a:lnSpc>
            </a:pP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Ох, достать я не могу </a:t>
            </a:r>
          </a:p>
          <a:p>
            <a:pPr>
              <a:lnSpc>
                <a:spcPct val="150000"/>
              </a:lnSpc>
            </a:pP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Эту радугу-дугу!»</a:t>
            </a:r>
          </a:p>
        </p:txBody>
      </p:sp>
      <p:sp>
        <p:nvSpPr>
          <p:cNvPr id="4" name="Шестиугольник 3"/>
          <p:cNvSpPr/>
          <p:nvPr/>
        </p:nvSpPr>
        <p:spPr>
          <a:xfrm>
            <a:off x="2459597" y="1128009"/>
            <a:ext cx="7056784" cy="5544616"/>
          </a:xfrm>
          <a:prstGeom prst="hexagon">
            <a:avLst/>
          </a:prstGeom>
          <a:noFill/>
          <a:ln w="60325" cmpd="dbl">
            <a:solidFill>
              <a:srgbClr val="1128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 b="1" dirty="0">
              <a:solidFill>
                <a:schemeClr val="tx1"/>
              </a:solidFill>
            </a:endParaRPr>
          </a:p>
        </p:txBody>
      </p:sp>
      <p:cxnSp>
        <p:nvCxnSpPr>
          <p:cNvPr id="9" name="Прямая соединительная линия 8">
            <a:extLst>
              <a:ext uri="{FF2B5EF4-FFF2-40B4-BE49-F238E27FC236}">
                <a16:creationId xmlns:a16="http://schemas.microsoft.com/office/drawing/2014/main" id="{4FFB637F-4DC0-44EA-9E88-A8524C2466C5}"/>
              </a:ext>
            </a:extLst>
          </p:cNvPr>
          <p:cNvCxnSpPr>
            <a:cxnSpLocks/>
          </p:cNvCxnSpPr>
          <p:nvPr/>
        </p:nvCxnSpPr>
        <p:spPr>
          <a:xfrm>
            <a:off x="3743516" y="5661248"/>
            <a:ext cx="551384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>
            <a:extLst>
              <a:ext uri="{FF2B5EF4-FFF2-40B4-BE49-F238E27FC236}">
                <a16:creationId xmlns:a16="http://schemas.microsoft.com/office/drawing/2014/main" id="{B2C7EBAE-0462-41D1-9224-38DDACBB1A60}"/>
              </a:ext>
            </a:extLst>
          </p:cNvPr>
          <p:cNvCxnSpPr>
            <a:cxnSpLocks/>
          </p:cNvCxnSpPr>
          <p:nvPr/>
        </p:nvCxnSpPr>
        <p:spPr>
          <a:xfrm>
            <a:off x="6002275" y="5661248"/>
            <a:ext cx="864096" cy="0"/>
          </a:xfrm>
          <a:prstGeom prst="line">
            <a:avLst/>
          </a:prstGeom>
          <a:ln w="76200">
            <a:solidFill>
              <a:srgbClr val="5757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>
            <a:extLst>
              <a:ext uri="{FF2B5EF4-FFF2-40B4-BE49-F238E27FC236}">
                <a16:creationId xmlns:a16="http://schemas.microsoft.com/office/drawing/2014/main" id="{E67AF602-B1BB-4568-A30F-E05E8DA46917}"/>
              </a:ext>
            </a:extLst>
          </p:cNvPr>
          <p:cNvCxnSpPr>
            <a:cxnSpLocks/>
          </p:cNvCxnSpPr>
          <p:nvPr/>
        </p:nvCxnSpPr>
        <p:spPr>
          <a:xfrm>
            <a:off x="7232646" y="4758070"/>
            <a:ext cx="659387" cy="0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>
            <a:extLst>
              <a:ext uri="{FF2B5EF4-FFF2-40B4-BE49-F238E27FC236}">
                <a16:creationId xmlns:a16="http://schemas.microsoft.com/office/drawing/2014/main" id="{EE43F249-904F-40EA-960B-6A82F3B1D24C}"/>
              </a:ext>
            </a:extLst>
          </p:cNvPr>
          <p:cNvCxnSpPr>
            <a:cxnSpLocks/>
          </p:cNvCxnSpPr>
          <p:nvPr/>
        </p:nvCxnSpPr>
        <p:spPr>
          <a:xfrm>
            <a:off x="6141466" y="4775498"/>
            <a:ext cx="324036" cy="0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>
            <a:extLst>
              <a:ext uri="{FF2B5EF4-FFF2-40B4-BE49-F238E27FC236}">
                <a16:creationId xmlns:a16="http://schemas.microsoft.com/office/drawing/2014/main" id="{F8A517C7-0842-479E-B903-2FDEAA6B0D4D}"/>
              </a:ext>
            </a:extLst>
          </p:cNvPr>
          <p:cNvCxnSpPr>
            <a:cxnSpLocks/>
          </p:cNvCxnSpPr>
          <p:nvPr/>
        </p:nvCxnSpPr>
        <p:spPr>
          <a:xfrm>
            <a:off x="4634067" y="5661248"/>
            <a:ext cx="936104" cy="0"/>
          </a:xfrm>
          <a:prstGeom prst="line">
            <a:avLst/>
          </a:prstGeom>
          <a:ln w="76200">
            <a:solidFill>
              <a:srgbClr val="00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>
            <a:extLst>
              <a:ext uri="{FF2B5EF4-FFF2-40B4-BE49-F238E27FC236}">
                <a16:creationId xmlns:a16="http://schemas.microsoft.com/office/drawing/2014/main" id="{5BA50AAF-83AF-4FA9-9716-7F99F4A76F30}"/>
              </a:ext>
            </a:extLst>
          </p:cNvPr>
          <p:cNvCxnSpPr>
            <a:cxnSpLocks/>
          </p:cNvCxnSpPr>
          <p:nvPr/>
        </p:nvCxnSpPr>
        <p:spPr>
          <a:xfrm>
            <a:off x="4998973" y="4775498"/>
            <a:ext cx="676408" cy="0"/>
          </a:xfrm>
          <a:prstGeom prst="line">
            <a:avLst/>
          </a:prstGeom>
          <a:ln w="76200">
            <a:solidFill>
              <a:srgbClr val="9A57C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2" name="Группа 21">
            <a:extLst>
              <a:ext uri="{FF2B5EF4-FFF2-40B4-BE49-F238E27FC236}">
                <a16:creationId xmlns:a16="http://schemas.microsoft.com/office/drawing/2014/main" id="{EC4E0D22-4313-4DA5-ACBC-5E036C0EF09B}"/>
              </a:ext>
            </a:extLst>
          </p:cNvPr>
          <p:cNvGrpSpPr/>
          <p:nvPr/>
        </p:nvGrpSpPr>
        <p:grpSpPr>
          <a:xfrm>
            <a:off x="2531605" y="-288306"/>
            <a:ext cx="7272805" cy="1323021"/>
            <a:chOff x="2459597" y="-63640"/>
            <a:chExt cx="7272805" cy="1323021"/>
          </a:xfrm>
        </p:grpSpPr>
        <p:sp>
          <p:nvSpPr>
            <p:cNvPr id="23" name="Прямоугольник: скругленные углы 22">
              <a:extLst>
                <a:ext uri="{FF2B5EF4-FFF2-40B4-BE49-F238E27FC236}">
                  <a16:creationId xmlns:a16="http://schemas.microsoft.com/office/drawing/2014/main" id="{40074D10-2855-49B5-B962-DFF44A36D337}"/>
                </a:ext>
              </a:extLst>
            </p:cNvPr>
            <p:cNvSpPr/>
            <p:nvPr/>
          </p:nvSpPr>
          <p:spPr>
            <a:xfrm>
              <a:off x="2459597" y="336656"/>
              <a:ext cx="7272805" cy="922725"/>
            </a:xfrm>
            <a:prstGeom prst="roundRect">
              <a:avLst/>
            </a:prstGeom>
            <a:solidFill>
              <a:schemeClr val="accent5">
                <a:lumMod val="40000"/>
                <a:lumOff val="60000"/>
                <a:alpha val="47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A7B03E01-F766-4857-AD6F-2C86B9042691}"/>
                </a:ext>
              </a:extLst>
            </p:cNvPr>
            <p:cNvSpPr txBox="1"/>
            <p:nvPr/>
          </p:nvSpPr>
          <p:spPr>
            <a:xfrm>
              <a:off x="3283340" y="-63640"/>
              <a:ext cx="6336703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ru-RU" sz="3200" dirty="0"/>
            </a:p>
            <a:p>
              <a:r>
                <a:rPr lang="ru-RU" sz="40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Приём «Цветовой код»</a:t>
              </a:r>
            </a:p>
          </p:txBody>
        </p:sp>
      </p:grpSp>
      <p:cxnSp>
        <p:nvCxnSpPr>
          <p:cNvPr id="25" name="Прямая соединительная линия 24">
            <a:extLst>
              <a:ext uri="{FF2B5EF4-FFF2-40B4-BE49-F238E27FC236}">
                <a16:creationId xmlns:a16="http://schemas.microsoft.com/office/drawing/2014/main" id="{4FFB637F-4DC0-44EA-9E88-A8524C2466C5}"/>
              </a:ext>
            </a:extLst>
          </p:cNvPr>
          <p:cNvCxnSpPr>
            <a:cxnSpLocks/>
          </p:cNvCxnSpPr>
          <p:nvPr/>
        </p:nvCxnSpPr>
        <p:spPr>
          <a:xfrm>
            <a:off x="3776285" y="4797152"/>
            <a:ext cx="551384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>
            <a:extLst>
              <a:ext uri="{FF2B5EF4-FFF2-40B4-BE49-F238E27FC236}">
                <a16:creationId xmlns:a16="http://schemas.microsoft.com/office/drawing/2014/main" id="{5BA50AAF-83AF-4FA9-9716-7F99F4A76F30}"/>
              </a:ext>
            </a:extLst>
          </p:cNvPr>
          <p:cNvCxnSpPr>
            <a:cxnSpLocks/>
          </p:cNvCxnSpPr>
          <p:nvPr/>
        </p:nvCxnSpPr>
        <p:spPr>
          <a:xfrm>
            <a:off x="6642179" y="4771097"/>
            <a:ext cx="351656" cy="0"/>
          </a:xfrm>
          <a:prstGeom prst="line">
            <a:avLst/>
          </a:prstGeom>
          <a:ln w="76200">
            <a:solidFill>
              <a:srgbClr val="9A57C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>
            <a:extLst>
              <a:ext uri="{FF2B5EF4-FFF2-40B4-BE49-F238E27FC236}">
                <a16:creationId xmlns:a16="http://schemas.microsoft.com/office/drawing/2014/main" id="{B2C7EBAE-0462-41D1-9224-38DDACBB1A60}"/>
              </a:ext>
            </a:extLst>
          </p:cNvPr>
          <p:cNvCxnSpPr>
            <a:cxnSpLocks/>
          </p:cNvCxnSpPr>
          <p:nvPr/>
        </p:nvCxnSpPr>
        <p:spPr>
          <a:xfrm>
            <a:off x="3859013" y="3933056"/>
            <a:ext cx="1060850" cy="0"/>
          </a:xfrm>
          <a:prstGeom prst="line">
            <a:avLst/>
          </a:prstGeom>
          <a:ln w="76200">
            <a:solidFill>
              <a:srgbClr val="5757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>
            <a:extLst>
              <a:ext uri="{FF2B5EF4-FFF2-40B4-BE49-F238E27FC236}">
                <a16:creationId xmlns:a16="http://schemas.microsoft.com/office/drawing/2014/main" id="{F8A517C7-0842-479E-B903-2FDEAA6B0D4D}"/>
              </a:ext>
            </a:extLst>
          </p:cNvPr>
          <p:cNvCxnSpPr>
            <a:cxnSpLocks/>
          </p:cNvCxnSpPr>
          <p:nvPr/>
        </p:nvCxnSpPr>
        <p:spPr>
          <a:xfrm>
            <a:off x="5498219" y="3938824"/>
            <a:ext cx="936104" cy="0"/>
          </a:xfrm>
          <a:prstGeom prst="line">
            <a:avLst/>
          </a:prstGeom>
          <a:ln w="76200">
            <a:solidFill>
              <a:srgbClr val="00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>
            <a:extLst>
              <a:ext uri="{FF2B5EF4-FFF2-40B4-BE49-F238E27FC236}">
                <a16:creationId xmlns:a16="http://schemas.microsoft.com/office/drawing/2014/main" id="{4FFB637F-4DC0-44EA-9E88-A8524C2466C5}"/>
              </a:ext>
            </a:extLst>
          </p:cNvPr>
          <p:cNvCxnSpPr>
            <a:cxnSpLocks/>
          </p:cNvCxnSpPr>
          <p:nvPr/>
        </p:nvCxnSpPr>
        <p:spPr>
          <a:xfrm>
            <a:off x="6925307" y="3938824"/>
            <a:ext cx="652523" cy="12756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>
            <a:extLst>
              <a:ext uri="{FF2B5EF4-FFF2-40B4-BE49-F238E27FC236}">
                <a16:creationId xmlns:a16="http://schemas.microsoft.com/office/drawing/2014/main" id="{EE43F249-904F-40EA-960B-6A82F3B1D24C}"/>
              </a:ext>
            </a:extLst>
          </p:cNvPr>
          <p:cNvCxnSpPr>
            <a:cxnSpLocks/>
          </p:cNvCxnSpPr>
          <p:nvPr/>
        </p:nvCxnSpPr>
        <p:spPr>
          <a:xfrm>
            <a:off x="6818007" y="3106462"/>
            <a:ext cx="324036" cy="0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>
            <a:extLst>
              <a:ext uri="{FF2B5EF4-FFF2-40B4-BE49-F238E27FC236}">
                <a16:creationId xmlns:a16="http://schemas.microsoft.com/office/drawing/2014/main" id="{EE43F249-904F-40EA-960B-6A82F3B1D24C}"/>
              </a:ext>
            </a:extLst>
          </p:cNvPr>
          <p:cNvCxnSpPr>
            <a:cxnSpLocks/>
          </p:cNvCxnSpPr>
          <p:nvPr/>
        </p:nvCxnSpPr>
        <p:spPr>
          <a:xfrm>
            <a:off x="8040216" y="3102149"/>
            <a:ext cx="324036" cy="0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>
            <a:extLst>
              <a:ext uri="{FF2B5EF4-FFF2-40B4-BE49-F238E27FC236}">
                <a16:creationId xmlns:a16="http://schemas.microsoft.com/office/drawing/2014/main" id="{F8A517C7-0842-479E-B903-2FDEAA6B0D4D}"/>
              </a:ext>
            </a:extLst>
          </p:cNvPr>
          <p:cNvCxnSpPr>
            <a:cxnSpLocks/>
          </p:cNvCxnSpPr>
          <p:nvPr/>
        </p:nvCxnSpPr>
        <p:spPr>
          <a:xfrm>
            <a:off x="7444804" y="3102149"/>
            <a:ext cx="351656" cy="0"/>
          </a:xfrm>
          <a:prstGeom prst="line">
            <a:avLst/>
          </a:prstGeom>
          <a:ln w="76200">
            <a:solidFill>
              <a:srgbClr val="00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>
            <a:extLst>
              <a:ext uri="{FF2B5EF4-FFF2-40B4-BE49-F238E27FC236}">
                <a16:creationId xmlns:a16="http://schemas.microsoft.com/office/drawing/2014/main" id="{B2C7EBAE-0462-41D1-9224-38DDACBB1A60}"/>
              </a:ext>
            </a:extLst>
          </p:cNvPr>
          <p:cNvCxnSpPr>
            <a:cxnSpLocks/>
          </p:cNvCxnSpPr>
          <p:nvPr/>
        </p:nvCxnSpPr>
        <p:spPr>
          <a:xfrm>
            <a:off x="4998973" y="3119402"/>
            <a:ext cx="1060850" cy="0"/>
          </a:xfrm>
          <a:prstGeom prst="line">
            <a:avLst/>
          </a:prstGeom>
          <a:ln w="76200">
            <a:solidFill>
              <a:srgbClr val="5757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>
            <a:extLst>
              <a:ext uri="{FF2B5EF4-FFF2-40B4-BE49-F238E27FC236}">
                <a16:creationId xmlns:a16="http://schemas.microsoft.com/office/drawing/2014/main" id="{4FFB637F-4DC0-44EA-9E88-A8524C2466C5}"/>
              </a:ext>
            </a:extLst>
          </p:cNvPr>
          <p:cNvCxnSpPr>
            <a:cxnSpLocks/>
          </p:cNvCxnSpPr>
          <p:nvPr/>
        </p:nvCxnSpPr>
        <p:spPr>
          <a:xfrm>
            <a:off x="3868518" y="3140968"/>
            <a:ext cx="551384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33965899"/>
      </p:ext>
    </p:extLst>
  </p:cSld>
  <p:clrMapOvr>
    <a:masterClrMapping/>
  </p:clrMapOvr>
  <p:transition spd="med">
    <p:wipe dir="r"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1199456" y="1484784"/>
            <a:ext cx="10513168" cy="4944745"/>
          </a:xfrm>
          <a:prstGeom prst="rect">
            <a:avLst/>
          </a:prstGeom>
          <a:solidFill>
            <a:schemeClr val="tx1">
              <a:alpha val="9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6" name="Группа 5">
            <a:extLst>
              <a:ext uri="{FF2B5EF4-FFF2-40B4-BE49-F238E27FC236}">
                <a16:creationId xmlns:a16="http://schemas.microsoft.com/office/drawing/2014/main" id="{48CA4614-0603-412B-8EF7-79FA0C3B592F}"/>
              </a:ext>
            </a:extLst>
          </p:cNvPr>
          <p:cNvGrpSpPr/>
          <p:nvPr/>
        </p:nvGrpSpPr>
        <p:grpSpPr>
          <a:xfrm>
            <a:off x="2459597" y="-99392"/>
            <a:ext cx="7272805" cy="1358773"/>
            <a:chOff x="2459597" y="-99392"/>
            <a:chExt cx="7272805" cy="1358773"/>
          </a:xfrm>
        </p:grpSpPr>
        <p:sp>
          <p:nvSpPr>
            <p:cNvPr id="4" name="Прямоугольник: скругленные углы 3">
              <a:extLst>
                <a:ext uri="{FF2B5EF4-FFF2-40B4-BE49-F238E27FC236}">
                  <a16:creationId xmlns:a16="http://schemas.microsoft.com/office/drawing/2014/main" id="{EB82C516-48AA-41BA-821C-0995510962C8}"/>
                </a:ext>
              </a:extLst>
            </p:cNvPr>
            <p:cNvSpPr/>
            <p:nvPr/>
          </p:nvSpPr>
          <p:spPr>
            <a:xfrm>
              <a:off x="2459597" y="336656"/>
              <a:ext cx="7272805" cy="922725"/>
            </a:xfrm>
            <a:prstGeom prst="roundRect">
              <a:avLst/>
            </a:prstGeom>
            <a:solidFill>
              <a:schemeClr val="accent5">
                <a:lumMod val="40000"/>
                <a:lumOff val="60000"/>
                <a:alpha val="47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" name="TextBox 1"/>
            <p:cNvSpPr txBox="1"/>
            <p:nvPr/>
          </p:nvSpPr>
          <p:spPr>
            <a:xfrm>
              <a:off x="3071664" y="-99392"/>
              <a:ext cx="6336703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ru-RU" sz="3200" dirty="0"/>
            </a:p>
            <a:p>
              <a:r>
                <a:rPr lang="ru-RU" sz="40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Приём «Радужные слова»</a:t>
              </a:r>
            </a:p>
          </p:txBody>
        </p:sp>
      </p:grpSp>
      <p:cxnSp>
        <p:nvCxnSpPr>
          <p:cNvPr id="5" name="Прямая со стрелкой 4">
            <a:extLst>
              <a:ext uri="{FF2B5EF4-FFF2-40B4-BE49-F238E27FC236}">
                <a16:creationId xmlns:a16="http://schemas.microsoft.com/office/drawing/2014/main" id="{1AC3431E-4DF5-4CA4-AF14-6E345D631203}"/>
              </a:ext>
            </a:extLst>
          </p:cNvPr>
          <p:cNvCxnSpPr/>
          <p:nvPr/>
        </p:nvCxnSpPr>
        <p:spPr>
          <a:xfrm>
            <a:off x="623392" y="1241139"/>
            <a:ext cx="0" cy="5328592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602049" y="1920276"/>
            <a:ext cx="2621743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800" b="1" dirty="0">
                <a:solidFill>
                  <a:srgbClr val="00FF00"/>
                </a:solidFill>
              </a:rPr>
              <a:t>ЖЁЛТЫЙ</a:t>
            </a:r>
          </a:p>
          <a:p>
            <a:pPr>
              <a:lnSpc>
                <a:spcPct val="150000"/>
              </a:lnSpc>
            </a:pPr>
            <a:r>
              <a:rPr lang="ru-RU" sz="2800" b="1" dirty="0">
                <a:solidFill>
                  <a:srgbClr val="FFFF00"/>
                </a:solidFill>
              </a:rPr>
              <a:t>ЧЁРНЫЙ</a:t>
            </a:r>
          </a:p>
          <a:p>
            <a:pPr>
              <a:lnSpc>
                <a:spcPct val="150000"/>
              </a:lnSpc>
            </a:pPr>
            <a:r>
              <a:rPr lang="ru-RU" sz="2800" b="1" dirty="0">
                <a:solidFill>
                  <a:srgbClr val="FF0000"/>
                </a:solidFill>
              </a:rPr>
              <a:t>РОЗОВЫЙ</a:t>
            </a:r>
          </a:p>
          <a:p>
            <a:pPr>
              <a:lnSpc>
                <a:spcPct val="150000"/>
              </a:lnSpc>
            </a:pPr>
            <a:r>
              <a:rPr lang="ru-RU" sz="2800" b="1" dirty="0">
                <a:solidFill>
                  <a:srgbClr val="0000FF"/>
                </a:solidFill>
              </a:rPr>
              <a:t>ОРАНЖЕВЫЙ</a:t>
            </a:r>
          </a:p>
          <a:p>
            <a:pPr>
              <a:lnSpc>
                <a:spcPct val="150000"/>
              </a:lnSpc>
            </a:pPr>
            <a:r>
              <a:rPr lang="ru-RU" sz="2800" b="1" dirty="0">
                <a:solidFill>
                  <a:srgbClr val="00FF00"/>
                </a:solidFill>
              </a:rPr>
              <a:t>СИНИЙ</a:t>
            </a:r>
          </a:p>
          <a:p>
            <a:pPr>
              <a:lnSpc>
                <a:spcPct val="150000"/>
              </a:lnSpc>
            </a:pPr>
            <a:r>
              <a:rPr lang="ru-RU" sz="2800" b="1" dirty="0">
                <a:solidFill>
                  <a:srgbClr val="9A57CD"/>
                </a:solidFill>
              </a:rPr>
              <a:t>ЗЕЛЁНЫЙ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235573" y="1955847"/>
            <a:ext cx="2008883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800" b="1" dirty="0">
                <a:solidFill>
                  <a:srgbClr val="FF0000"/>
                </a:solidFill>
              </a:rPr>
              <a:t>СИНИЙ</a:t>
            </a:r>
          </a:p>
          <a:p>
            <a:pPr>
              <a:lnSpc>
                <a:spcPct val="150000"/>
              </a:lnSpc>
            </a:pPr>
            <a:r>
              <a:rPr lang="ru-RU" sz="2800" b="1" dirty="0">
                <a:solidFill>
                  <a:srgbClr val="5757FF"/>
                </a:solidFill>
              </a:rPr>
              <a:t>КРАСНЫЙ</a:t>
            </a:r>
          </a:p>
          <a:p>
            <a:pPr>
              <a:lnSpc>
                <a:spcPct val="150000"/>
              </a:lnSpc>
            </a:pPr>
            <a:r>
              <a:rPr lang="ru-RU" sz="2800" b="1" dirty="0">
                <a:solidFill>
                  <a:srgbClr val="00FF00"/>
                </a:solidFill>
              </a:rPr>
              <a:t>ЖЁЛТЫЙ</a:t>
            </a:r>
          </a:p>
          <a:p>
            <a:pPr>
              <a:lnSpc>
                <a:spcPct val="150000"/>
              </a:lnSpc>
            </a:pPr>
            <a:r>
              <a:rPr lang="ru-RU" sz="2800" b="1" dirty="0">
                <a:solidFill>
                  <a:srgbClr val="FF0000"/>
                </a:solidFill>
              </a:rPr>
              <a:t>ЗЕЛЁНЫЙ</a:t>
            </a:r>
          </a:p>
          <a:p>
            <a:pPr>
              <a:lnSpc>
                <a:spcPct val="150000"/>
              </a:lnSpc>
            </a:pPr>
            <a:r>
              <a:rPr lang="ru-RU" sz="2800" b="1" dirty="0">
                <a:solidFill>
                  <a:srgbClr val="5757FF"/>
                </a:solidFill>
              </a:rPr>
              <a:t>КРАСНЫЙ</a:t>
            </a:r>
          </a:p>
          <a:p>
            <a:pPr>
              <a:lnSpc>
                <a:spcPct val="150000"/>
              </a:lnSpc>
            </a:pPr>
            <a:r>
              <a:rPr lang="ru-RU" sz="2800" b="1" dirty="0">
                <a:solidFill>
                  <a:srgbClr val="FFFF00"/>
                </a:solidFill>
              </a:rPr>
              <a:t>СИНИЙ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421530" y="1968896"/>
            <a:ext cx="2621743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800" b="1" dirty="0">
                <a:solidFill>
                  <a:srgbClr val="0000FF"/>
                </a:solidFill>
              </a:rPr>
              <a:t>ОРАНЖЕВЫЙ</a:t>
            </a:r>
          </a:p>
          <a:p>
            <a:pPr>
              <a:lnSpc>
                <a:spcPct val="150000"/>
              </a:lnSpc>
            </a:pPr>
            <a:r>
              <a:rPr lang="ru-RU" sz="2800" b="1" dirty="0">
                <a:solidFill>
                  <a:srgbClr val="FF0000"/>
                </a:solidFill>
              </a:rPr>
              <a:t>ЗЕЛЁНЫЙ</a:t>
            </a:r>
          </a:p>
          <a:p>
            <a:pPr>
              <a:lnSpc>
                <a:spcPct val="150000"/>
              </a:lnSpc>
            </a:pPr>
            <a:r>
              <a:rPr lang="ru-RU" sz="2800" b="1" dirty="0">
                <a:solidFill>
                  <a:srgbClr val="00FF00"/>
                </a:solidFill>
              </a:rPr>
              <a:t>КРАСНЫЙ</a:t>
            </a:r>
          </a:p>
          <a:p>
            <a:pPr>
              <a:lnSpc>
                <a:spcPct val="150000"/>
              </a:lnSpc>
            </a:pPr>
            <a:r>
              <a:rPr lang="ru-RU" sz="2800" b="1" dirty="0">
                <a:solidFill>
                  <a:srgbClr val="FFFF00"/>
                </a:solidFill>
              </a:rPr>
              <a:t>ЧЁРНЫЙ</a:t>
            </a:r>
          </a:p>
          <a:p>
            <a:pPr>
              <a:lnSpc>
                <a:spcPct val="150000"/>
              </a:lnSpc>
            </a:pPr>
            <a:r>
              <a:rPr lang="ru-RU" sz="2800" b="1" dirty="0">
                <a:solidFill>
                  <a:srgbClr val="FF0000"/>
                </a:solidFill>
              </a:rPr>
              <a:t>РОЗОВЫЙ</a:t>
            </a:r>
          </a:p>
          <a:p>
            <a:pPr>
              <a:lnSpc>
                <a:spcPct val="150000"/>
              </a:lnSpc>
            </a:pPr>
            <a:r>
              <a:rPr lang="ru-RU" sz="2800" b="1" dirty="0">
                <a:solidFill>
                  <a:srgbClr val="00FF00"/>
                </a:solidFill>
              </a:rPr>
              <a:t>ОРАНЖЕВЫЙ</a:t>
            </a:r>
          </a:p>
        </p:txBody>
      </p:sp>
    </p:spTree>
    <p:extLst>
      <p:ext uri="{BB962C8B-B14F-4D97-AF65-F5344CB8AC3E}">
        <p14:creationId xmlns:p14="http://schemas.microsoft.com/office/powerpoint/2010/main" val="3458911997"/>
      </p:ext>
    </p:extLst>
  </p:cSld>
  <p:clrMapOvr>
    <a:masterClrMapping/>
  </p:clrMapOvr>
  <p:transition spd="med">
    <p:wipe dir="r"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1703512" y="1124744"/>
            <a:ext cx="3096344" cy="48167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000" b="1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Чудеса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0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 опушке шла весна.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0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Вёдра с дождиком несла.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0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Оступилась на пригорке –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0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Опрокинулись ведёрки.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0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Зазвенели капли –</a:t>
            </a:r>
            <a:br>
              <a:rPr lang="ru-RU" sz="20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Загалдели цапли.</a:t>
            </a:r>
            <a:br>
              <a:rPr lang="ru-RU" sz="20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Испугались муравьи:</a:t>
            </a:r>
            <a:br>
              <a:rPr lang="ru-RU" sz="20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Двери заперли свои. 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20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Ведра с дождиком весна</a:t>
            </a:r>
            <a:br>
              <a:rPr lang="ru-RU" sz="20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0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До села не донесла.</a:t>
            </a:r>
            <a:br>
              <a:rPr lang="ru-RU" sz="20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0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 цветное коромысло</a:t>
            </a:r>
            <a:br>
              <a:rPr lang="ru-RU" sz="20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0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Убежало в небеса.</a:t>
            </a:r>
            <a:br>
              <a:rPr lang="ru-RU" sz="20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16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                  В. Степанов </a:t>
            </a:r>
            <a:endParaRPr lang="ru-RU" sz="1600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7752184" y="1233060"/>
            <a:ext cx="4572000" cy="4816703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000" b="1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Чудеса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0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 опушке шла весна.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0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Вёдра с дождиком несла.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0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Оступилась на пригорке –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0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Опрокинулись ведёрки.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0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Зазвенели капли –</a:t>
            </a:r>
            <a:br>
              <a:rPr lang="ru-RU" sz="20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Загалдели цапли.</a:t>
            </a:r>
            <a:br>
              <a:rPr lang="ru-RU" sz="20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Испугались муравьи:</a:t>
            </a:r>
            <a:br>
              <a:rPr lang="ru-RU" sz="20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Двери заперли свои. 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20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Ведра с дождиком весна</a:t>
            </a:r>
            <a:br>
              <a:rPr lang="ru-RU" sz="20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0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До села не донесла.</a:t>
            </a:r>
            <a:br>
              <a:rPr lang="ru-RU" sz="20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0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 цветное коромысло</a:t>
            </a:r>
            <a:br>
              <a:rPr lang="ru-RU" sz="20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0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Убежало в небеса.</a:t>
            </a:r>
            <a:br>
              <a:rPr lang="ru-RU" sz="20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0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 </a:t>
            </a:r>
            <a:r>
              <a:rPr lang="ru-RU" sz="20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В.Степанов</a:t>
            </a:r>
            <a:r>
              <a:rPr lang="ru-RU" sz="20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ru-RU" sz="2000" dirty="0"/>
          </a:p>
        </p:txBody>
      </p:sp>
      <p:sp>
        <p:nvSpPr>
          <p:cNvPr id="23" name="Прямоугольник 22"/>
          <p:cNvSpPr/>
          <p:nvPr/>
        </p:nvSpPr>
        <p:spPr>
          <a:xfrm rot="10800000">
            <a:off x="2711624" y="1469278"/>
            <a:ext cx="4572000" cy="4344266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Чудеса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 опушке шла весна.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Вёдра с дождиком несла.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Оступилась на пригорке –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Опрокинулись ведёрки.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Зазвенели капли –</a:t>
            </a:r>
            <a:br>
              <a:rPr lang="ru-RU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Загалдели цапли.</a:t>
            </a:r>
            <a:br>
              <a:rPr lang="ru-RU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Испугались муравьи:</a:t>
            </a:r>
            <a:br>
              <a:rPr lang="ru-RU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Двери заперли свои. 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Ведра с дождиком весна</a:t>
            </a:r>
            <a:br>
              <a:rPr lang="ru-RU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До села не донесла.</a:t>
            </a:r>
            <a:br>
              <a:rPr lang="ru-RU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 цветное коромысло</a:t>
            </a:r>
            <a:br>
              <a:rPr lang="ru-RU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Убежало в небеса.</a:t>
            </a:r>
            <a:br>
              <a:rPr lang="ru-RU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</a:t>
            </a:r>
            <a:r>
              <a:rPr lang="ru-RU" sz="16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     В. Степанов </a:t>
            </a:r>
            <a:endParaRPr lang="ru-RU" sz="1600" dirty="0"/>
          </a:p>
        </p:txBody>
      </p:sp>
      <p:sp>
        <p:nvSpPr>
          <p:cNvPr id="24" name="TextBox 23"/>
          <p:cNvSpPr txBox="1"/>
          <p:nvPr/>
        </p:nvSpPr>
        <p:spPr>
          <a:xfrm flipH="1">
            <a:off x="1919536" y="223936"/>
            <a:ext cx="2016224" cy="923330"/>
          </a:xfrm>
          <a:prstGeom prst="rect">
            <a:avLst/>
          </a:prstGeom>
          <a:solidFill>
            <a:srgbClr val="FFFF00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Приём «Потерянный текст»</a:t>
            </a:r>
          </a:p>
        </p:txBody>
      </p:sp>
      <p:sp>
        <p:nvSpPr>
          <p:cNvPr id="25" name="TextBox 24"/>
          <p:cNvSpPr txBox="1"/>
          <p:nvPr/>
        </p:nvSpPr>
        <p:spPr>
          <a:xfrm flipH="1">
            <a:off x="5087888" y="201413"/>
            <a:ext cx="2016224" cy="923330"/>
          </a:xfrm>
          <a:prstGeom prst="rect">
            <a:avLst/>
          </a:prstGeom>
          <a:solidFill>
            <a:srgbClr val="FF0000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Приём</a:t>
            </a:r>
          </a:p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«Чтение вверх ногами»</a:t>
            </a:r>
          </a:p>
        </p:txBody>
      </p:sp>
      <p:sp>
        <p:nvSpPr>
          <p:cNvPr id="26" name="TextBox 25"/>
          <p:cNvSpPr txBox="1"/>
          <p:nvPr/>
        </p:nvSpPr>
        <p:spPr>
          <a:xfrm flipH="1">
            <a:off x="7896200" y="257373"/>
            <a:ext cx="2016224" cy="646331"/>
          </a:xfrm>
          <a:prstGeom prst="rect">
            <a:avLst/>
          </a:prstGeom>
          <a:solidFill>
            <a:srgbClr val="6699FF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Приём «Чтение </a:t>
            </a:r>
          </a:p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«решёткой»</a:t>
            </a:r>
          </a:p>
        </p:txBody>
      </p:sp>
      <p:sp>
        <p:nvSpPr>
          <p:cNvPr id="27" name="Прямоугольник 26"/>
          <p:cNvSpPr/>
          <p:nvPr/>
        </p:nvSpPr>
        <p:spPr>
          <a:xfrm>
            <a:off x="1798084" y="2100530"/>
            <a:ext cx="2592288" cy="14401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Прямоугольник 27"/>
          <p:cNvSpPr/>
          <p:nvPr/>
        </p:nvSpPr>
        <p:spPr>
          <a:xfrm>
            <a:off x="1847528" y="2455192"/>
            <a:ext cx="2592288" cy="14401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Прямоугольник 28"/>
          <p:cNvSpPr/>
          <p:nvPr/>
        </p:nvSpPr>
        <p:spPr>
          <a:xfrm>
            <a:off x="1759807" y="1753783"/>
            <a:ext cx="2592288" cy="14401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рямоугольник 29"/>
          <p:cNvSpPr/>
          <p:nvPr/>
        </p:nvSpPr>
        <p:spPr>
          <a:xfrm>
            <a:off x="1831589" y="2805067"/>
            <a:ext cx="2592288" cy="14401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30"/>
          <p:cNvSpPr/>
          <p:nvPr/>
        </p:nvSpPr>
        <p:spPr>
          <a:xfrm>
            <a:off x="1798084" y="3157476"/>
            <a:ext cx="2592288" cy="14401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1811393" y="3871125"/>
            <a:ext cx="2592288" cy="14401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рямоугольник 32"/>
          <p:cNvSpPr/>
          <p:nvPr/>
        </p:nvSpPr>
        <p:spPr>
          <a:xfrm>
            <a:off x="1831589" y="3513114"/>
            <a:ext cx="2592288" cy="14401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Прямоугольник 33"/>
          <p:cNvSpPr/>
          <p:nvPr/>
        </p:nvSpPr>
        <p:spPr>
          <a:xfrm>
            <a:off x="1798084" y="4205682"/>
            <a:ext cx="2592288" cy="14401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Прямоугольник 34"/>
          <p:cNvSpPr/>
          <p:nvPr/>
        </p:nvSpPr>
        <p:spPr>
          <a:xfrm>
            <a:off x="1799540" y="4537552"/>
            <a:ext cx="2592288" cy="14401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Прямоугольник 35"/>
          <p:cNvSpPr/>
          <p:nvPr/>
        </p:nvSpPr>
        <p:spPr>
          <a:xfrm>
            <a:off x="1811393" y="4855783"/>
            <a:ext cx="2592288" cy="14401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Прямоугольник 36"/>
          <p:cNvSpPr/>
          <p:nvPr/>
        </p:nvSpPr>
        <p:spPr>
          <a:xfrm>
            <a:off x="1811393" y="5144428"/>
            <a:ext cx="2592288" cy="14401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Прямоугольник 37"/>
          <p:cNvSpPr/>
          <p:nvPr/>
        </p:nvSpPr>
        <p:spPr>
          <a:xfrm>
            <a:off x="1817122" y="5433073"/>
            <a:ext cx="2592288" cy="14401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Прямоугольник 38"/>
          <p:cNvSpPr/>
          <p:nvPr/>
        </p:nvSpPr>
        <p:spPr>
          <a:xfrm>
            <a:off x="8119533" y="1656540"/>
            <a:ext cx="59040" cy="4418729"/>
          </a:xfrm>
          <a:prstGeom prst="rect">
            <a:avLst/>
          </a:prstGeom>
          <a:solidFill>
            <a:srgbClr val="6699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Прямоугольник 39"/>
          <p:cNvSpPr/>
          <p:nvPr/>
        </p:nvSpPr>
        <p:spPr>
          <a:xfrm>
            <a:off x="8796811" y="1668732"/>
            <a:ext cx="50169" cy="4384384"/>
          </a:xfrm>
          <a:prstGeom prst="rect">
            <a:avLst/>
          </a:prstGeom>
          <a:solidFill>
            <a:srgbClr val="6699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Прямоугольник 40"/>
          <p:cNvSpPr/>
          <p:nvPr/>
        </p:nvSpPr>
        <p:spPr>
          <a:xfrm>
            <a:off x="9214326" y="1668732"/>
            <a:ext cx="76654" cy="4403182"/>
          </a:xfrm>
          <a:prstGeom prst="rect">
            <a:avLst/>
          </a:prstGeom>
          <a:solidFill>
            <a:srgbClr val="6699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Прямоугольник 41"/>
          <p:cNvSpPr/>
          <p:nvPr/>
        </p:nvSpPr>
        <p:spPr>
          <a:xfrm>
            <a:off x="9627393" y="1656540"/>
            <a:ext cx="45719" cy="4418729"/>
          </a:xfrm>
          <a:prstGeom prst="rect">
            <a:avLst/>
          </a:prstGeom>
          <a:solidFill>
            <a:srgbClr val="6699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Прямоугольник 42"/>
          <p:cNvSpPr/>
          <p:nvPr/>
        </p:nvSpPr>
        <p:spPr>
          <a:xfrm>
            <a:off x="9954937" y="1668732"/>
            <a:ext cx="45719" cy="4377674"/>
          </a:xfrm>
          <a:prstGeom prst="rect">
            <a:avLst/>
          </a:prstGeom>
          <a:solidFill>
            <a:srgbClr val="6699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Прямоугольник 43"/>
          <p:cNvSpPr/>
          <p:nvPr/>
        </p:nvSpPr>
        <p:spPr>
          <a:xfrm>
            <a:off x="8460397" y="1653012"/>
            <a:ext cx="54589" cy="4393394"/>
          </a:xfrm>
          <a:prstGeom prst="rect">
            <a:avLst/>
          </a:prstGeom>
          <a:solidFill>
            <a:srgbClr val="6699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47" name="Прямая соединительная линия 46"/>
          <p:cNvCxnSpPr/>
          <p:nvPr/>
        </p:nvCxnSpPr>
        <p:spPr>
          <a:xfrm>
            <a:off x="7752184" y="1653013"/>
            <a:ext cx="2736304" cy="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/>
          <p:nvPr/>
        </p:nvCxnSpPr>
        <p:spPr>
          <a:xfrm>
            <a:off x="7752184" y="1653012"/>
            <a:ext cx="0" cy="439674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/>
          <p:cNvCxnSpPr/>
          <p:nvPr/>
        </p:nvCxnSpPr>
        <p:spPr>
          <a:xfrm>
            <a:off x="10560496" y="1649658"/>
            <a:ext cx="0" cy="439674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2" name="Прямая соединительная линия 51"/>
          <p:cNvCxnSpPr/>
          <p:nvPr/>
        </p:nvCxnSpPr>
        <p:spPr>
          <a:xfrm>
            <a:off x="7794933" y="6075269"/>
            <a:ext cx="2736304" cy="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3" name="Прямоугольник 52"/>
          <p:cNvSpPr/>
          <p:nvPr/>
        </p:nvSpPr>
        <p:spPr>
          <a:xfrm>
            <a:off x="10259621" y="1649658"/>
            <a:ext cx="45719" cy="4425610"/>
          </a:xfrm>
          <a:prstGeom prst="rect">
            <a:avLst/>
          </a:prstGeom>
          <a:solidFill>
            <a:srgbClr val="6699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4678535"/>
      </p:ext>
    </p:extLst>
  </p:cSld>
  <p:clrMapOvr>
    <a:masterClrMapping/>
  </p:clrMapOvr>
  <p:transition spd="med"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351584" y="764704"/>
            <a:ext cx="8064896" cy="6572272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b="1" i="1" dirty="0"/>
              <a:t>           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результатам исследований одного английского университета, не имеет значения, в каком порядке расположены буквы в слове. Главное, чтобы первая и последняя буквы были на месте. Остальные буквы могут следовать в полном беспорядке, все равно текст читается без проблем. Причиной этого является то, что мы не читаем каждую букву по отдельности, а всё слово целиком.</a:t>
            </a:r>
          </a:p>
        </p:txBody>
      </p:sp>
    </p:spTree>
    <p:extLst>
      <p:ext uri="{BB962C8B-B14F-4D97-AF65-F5344CB8AC3E}">
        <p14:creationId xmlns:p14="http://schemas.microsoft.com/office/powerpoint/2010/main" val="2036307248"/>
      </p:ext>
    </p:extLst>
  </p:cSld>
  <p:clrMapOvr>
    <a:masterClrMapping/>
  </p:clrMapOvr>
  <p:transition spd="med">
    <p:wipe dir="r"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999656" y="372006"/>
            <a:ext cx="59046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 flipH="1">
            <a:off x="6418720" y="2204864"/>
            <a:ext cx="72008" cy="160856"/>
          </a:xfrm>
          <a:prstGeom prst="line">
            <a:avLst/>
          </a:prstGeom>
          <a:ln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grpSp>
        <p:nvGrpSpPr>
          <p:cNvPr id="7" name="Группа 6">
            <a:extLst>
              <a:ext uri="{FF2B5EF4-FFF2-40B4-BE49-F238E27FC236}">
                <a16:creationId xmlns:a16="http://schemas.microsoft.com/office/drawing/2014/main" id="{65BA9379-F25C-4025-8056-75D2BE4C22CD}"/>
              </a:ext>
            </a:extLst>
          </p:cNvPr>
          <p:cNvGrpSpPr/>
          <p:nvPr/>
        </p:nvGrpSpPr>
        <p:grpSpPr>
          <a:xfrm>
            <a:off x="2459597" y="-91102"/>
            <a:ext cx="7596842" cy="1350483"/>
            <a:chOff x="2459597" y="-91102"/>
            <a:chExt cx="7596842" cy="1350483"/>
          </a:xfrm>
        </p:grpSpPr>
        <p:sp>
          <p:nvSpPr>
            <p:cNvPr id="8" name="Прямоугольник: скругленные углы 7">
              <a:extLst>
                <a:ext uri="{FF2B5EF4-FFF2-40B4-BE49-F238E27FC236}">
                  <a16:creationId xmlns:a16="http://schemas.microsoft.com/office/drawing/2014/main" id="{9317F432-848B-4140-A2D6-6986B9081BD9}"/>
                </a:ext>
              </a:extLst>
            </p:cNvPr>
            <p:cNvSpPr/>
            <p:nvPr/>
          </p:nvSpPr>
          <p:spPr>
            <a:xfrm>
              <a:off x="2459597" y="336656"/>
              <a:ext cx="7272805" cy="922725"/>
            </a:xfrm>
            <a:prstGeom prst="roundRect">
              <a:avLst/>
            </a:prstGeom>
            <a:solidFill>
              <a:schemeClr val="accent5">
                <a:lumMod val="40000"/>
                <a:lumOff val="60000"/>
                <a:alpha val="47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214D1404-7832-4032-B4F2-D3B80FAA4A48}"/>
                </a:ext>
              </a:extLst>
            </p:cNvPr>
            <p:cNvSpPr txBox="1"/>
            <p:nvPr/>
          </p:nvSpPr>
          <p:spPr>
            <a:xfrm>
              <a:off x="3719736" y="-91102"/>
              <a:ext cx="6336703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ru-RU" sz="3200" dirty="0"/>
            </a:p>
            <a:p>
              <a:r>
                <a:rPr lang="ru-RU" sz="40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Приём «Пирамида»</a:t>
              </a:r>
            </a:p>
          </p:txBody>
        </p:sp>
      </p:grpSp>
      <p:grpSp>
        <p:nvGrpSpPr>
          <p:cNvPr id="10" name="Группа 9">
            <a:extLst>
              <a:ext uri="{FF2B5EF4-FFF2-40B4-BE49-F238E27FC236}">
                <a16:creationId xmlns:a16="http://schemas.microsoft.com/office/drawing/2014/main" id="{71E41E9C-746F-436D-820C-3BAB066143E3}"/>
              </a:ext>
            </a:extLst>
          </p:cNvPr>
          <p:cNvGrpSpPr/>
          <p:nvPr/>
        </p:nvGrpSpPr>
        <p:grpSpPr>
          <a:xfrm>
            <a:off x="2513603" y="-91102"/>
            <a:ext cx="7596842" cy="1350483"/>
            <a:chOff x="2459597" y="-91102"/>
            <a:chExt cx="7596842" cy="1350483"/>
          </a:xfrm>
        </p:grpSpPr>
        <p:sp>
          <p:nvSpPr>
            <p:cNvPr id="11" name="Прямоугольник: скругленные углы 10">
              <a:extLst>
                <a:ext uri="{FF2B5EF4-FFF2-40B4-BE49-F238E27FC236}">
                  <a16:creationId xmlns:a16="http://schemas.microsoft.com/office/drawing/2014/main" id="{8CF16716-63F9-4A21-946C-2EE3C1D21788}"/>
                </a:ext>
              </a:extLst>
            </p:cNvPr>
            <p:cNvSpPr/>
            <p:nvPr/>
          </p:nvSpPr>
          <p:spPr>
            <a:xfrm>
              <a:off x="2459597" y="336656"/>
              <a:ext cx="7272805" cy="922725"/>
            </a:xfrm>
            <a:prstGeom prst="roundRect">
              <a:avLst/>
            </a:prstGeom>
            <a:solidFill>
              <a:schemeClr val="accent5">
                <a:lumMod val="40000"/>
                <a:lumOff val="60000"/>
                <a:alpha val="47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36123E56-4F10-4B26-95A6-7848690C422A}"/>
                </a:ext>
              </a:extLst>
            </p:cNvPr>
            <p:cNvSpPr txBox="1"/>
            <p:nvPr/>
          </p:nvSpPr>
          <p:spPr>
            <a:xfrm>
              <a:off x="3719736" y="-91102"/>
              <a:ext cx="6336703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ru-RU" sz="3200" dirty="0"/>
            </a:p>
            <a:p>
              <a:r>
                <a:rPr lang="ru-RU" sz="40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Приём «Шторка»</a:t>
              </a:r>
            </a:p>
          </p:txBody>
        </p:sp>
      </p:grpSp>
      <p:sp>
        <p:nvSpPr>
          <p:cNvPr id="4" name="TextBox 3"/>
          <p:cNvSpPr txBox="1"/>
          <p:nvPr/>
        </p:nvSpPr>
        <p:spPr>
          <a:xfrm>
            <a:off x="4840414" y="2378881"/>
            <a:ext cx="7473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 </a:t>
            </a:r>
            <a:r>
              <a:rPr lang="ru-RU" sz="2800" b="1" dirty="0"/>
              <a:t>СЕ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951984" y="2364833"/>
            <a:ext cx="6960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/>
              <a:t>ЛА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215680" y="5328292"/>
            <a:ext cx="12603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 </a:t>
            </a:r>
            <a:r>
              <a:rPr lang="ru-RU" sz="2800" b="1" dirty="0"/>
              <a:t>КОРО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218899" y="3318797"/>
            <a:ext cx="100700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 </a:t>
            </a:r>
            <a:r>
              <a:rPr lang="ru-RU" sz="2800" b="1" dirty="0"/>
              <a:t>ВЕС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366605" y="3324036"/>
            <a:ext cx="7681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 </a:t>
            </a:r>
            <a:r>
              <a:rPr lang="ru-RU" sz="2800" b="1" dirty="0"/>
              <a:t>НА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3575720" y="4258270"/>
            <a:ext cx="136928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 </a:t>
            </a:r>
            <a:r>
              <a:rPr lang="ru-RU" sz="2800" b="1" dirty="0"/>
              <a:t>ОПУШ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6843504" y="4267230"/>
            <a:ext cx="7280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 </a:t>
            </a:r>
            <a:r>
              <a:rPr lang="ru-RU" sz="2800" b="1" dirty="0"/>
              <a:t>КА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965286" y="5321706"/>
            <a:ext cx="168097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 </a:t>
            </a:r>
            <a:r>
              <a:rPr lang="ru-RU" sz="2800" b="1" dirty="0"/>
              <a:t>МЫСЛО</a:t>
            </a:r>
          </a:p>
        </p:txBody>
      </p:sp>
      <p:sp>
        <p:nvSpPr>
          <p:cNvPr id="27" name="5-конечная звезда 26"/>
          <p:cNvSpPr/>
          <p:nvPr/>
        </p:nvSpPr>
        <p:spPr>
          <a:xfrm>
            <a:off x="5626523" y="2509686"/>
            <a:ext cx="291363" cy="26161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5-конечная звезда 27"/>
          <p:cNvSpPr/>
          <p:nvPr/>
        </p:nvSpPr>
        <p:spPr>
          <a:xfrm>
            <a:off x="5619538" y="3449948"/>
            <a:ext cx="283341" cy="26161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5-конечная звезда 28"/>
          <p:cNvSpPr/>
          <p:nvPr/>
        </p:nvSpPr>
        <p:spPr>
          <a:xfrm>
            <a:off x="5626523" y="4341195"/>
            <a:ext cx="283339" cy="26161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5-конечная звезда 29"/>
          <p:cNvSpPr/>
          <p:nvPr/>
        </p:nvSpPr>
        <p:spPr>
          <a:xfrm>
            <a:off x="5619538" y="5459097"/>
            <a:ext cx="279394" cy="26161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2513603" y="1556792"/>
            <a:ext cx="6624736" cy="5112568"/>
          </a:xfrm>
          <a:prstGeom prst="roundRect">
            <a:avLst/>
          </a:prstGeom>
          <a:gradFill>
            <a:gsLst>
              <a:gs pos="0">
                <a:srgbClr val="FF3399"/>
              </a:gs>
              <a:gs pos="25000">
                <a:srgbClr val="FF6633"/>
              </a:gs>
              <a:gs pos="50000">
                <a:srgbClr val="FFFF00"/>
              </a:gs>
              <a:gs pos="75000">
                <a:srgbClr val="01A78F"/>
              </a:gs>
              <a:gs pos="100000">
                <a:srgbClr val="3366FF"/>
              </a:gs>
            </a:gsLst>
            <a:lin ang="10800000" scaled="0"/>
          </a:gra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3428320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Шестиугольник 11"/>
          <p:cNvSpPr/>
          <p:nvPr/>
        </p:nvSpPr>
        <p:spPr>
          <a:xfrm>
            <a:off x="1487488" y="3903204"/>
            <a:ext cx="3816424" cy="2836188"/>
          </a:xfrm>
          <a:prstGeom prst="hexagon">
            <a:avLst/>
          </a:prstGeom>
          <a:solidFill>
            <a:schemeClr val="accent2">
              <a:lumMod val="20000"/>
              <a:lumOff val="80000"/>
              <a:alpha val="5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 бы хотел(а) </a:t>
            </a:r>
          </a:p>
          <a:p>
            <a:pPr algn="ctr"/>
            <a:r>
              <a:rPr lang="ru-RU" sz="2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более </a:t>
            </a:r>
            <a:r>
              <a:rPr lang="ru-RU" sz="2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подробно </a:t>
            </a:r>
            <a:r>
              <a:rPr lang="ru-RU" sz="2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разобраться </a:t>
            </a:r>
          </a:p>
          <a:p>
            <a:pPr algn="ctr"/>
            <a:r>
              <a:rPr lang="ru-RU" sz="2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этой теме</a:t>
            </a:r>
          </a:p>
          <a:p>
            <a:pPr algn="ctr"/>
            <a:endParaRPr lang="ru-RU" dirty="0"/>
          </a:p>
        </p:txBody>
      </p:sp>
      <p:sp>
        <p:nvSpPr>
          <p:cNvPr id="10" name="Шестиугольник 9"/>
          <p:cNvSpPr/>
          <p:nvPr/>
        </p:nvSpPr>
        <p:spPr>
          <a:xfrm>
            <a:off x="6816080" y="116632"/>
            <a:ext cx="3770649" cy="2836188"/>
          </a:xfrm>
          <a:prstGeom prst="hexagon">
            <a:avLst/>
          </a:prstGeom>
          <a:solidFill>
            <a:schemeClr val="accent2">
              <a:lumMod val="20000"/>
              <a:lumOff val="80000"/>
              <a:alpha val="5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Возникло желание</a:t>
            </a:r>
          </a:p>
          <a:p>
            <a:pPr algn="ctr"/>
            <a:r>
              <a:rPr lang="ru-RU" sz="2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применять приёмы по формированию навыка правильного чтения</a:t>
            </a:r>
          </a:p>
          <a:p>
            <a:pPr algn="ctr"/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861720" y="1340768"/>
            <a:ext cx="50405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8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046391" y="3717032"/>
            <a:ext cx="57606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3" name="Шестиугольник 2"/>
          <p:cNvSpPr/>
          <p:nvPr/>
        </p:nvSpPr>
        <p:spPr>
          <a:xfrm>
            <a:off x="1487488" y="116632"/>
            <a:ext cx="3816424" cy="2872500"/>
          </a:xfrm>
          <a:prstGeom prst="hexagon">
            <a:avLst/>
          </a:prstGeom>
          <a:solidFill>
            <a:schemeClr val="accent2">
              <a:lumMod val="20000"/>
              <a:lumOff val="80000"/>
              <a:alpha val="5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 получил(а) полезную </a:t>
            </a:r>
          </a:p>
          <a:p>
            <a:pPr algn="ctr"/>
            <a:r>
              <a:rPr lang="ru-RU" sz="2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информацию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углубила знания</a:t>
            </a:r>
          </a:p>
          <a:p>
            <a:pPr algn="ctr"/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 формированию навыка </a:t>
            </a:r>
          </a:p>
          <a:p>
            <a:pPr algn="ctr"/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правильного чтения</a:t>
            </a:r>
          </a:p>
          <a:p>
            <a:pPr algn="ctr"/>
            <a:endParaRPr lang="ru-RU" dirty="0"/>
          </a:p>
        </p:txBody>
      </p:sp>
      <p:sp>
        <p:nvSpPr>
          <p:cNvPr id="11" name="Шестиугольник 10"/>
          <p:cNvSpPr/>
          <p:nvPr/>
        </p:nvSpPr>
        <p:spPr>
          <a:xfrm>
            <a:off x="6744072" y="3962636"/>
            <a:ext cx="3960440" cy="2819829"/>
          </a:xfrm>
          <a:prstGeom prst="hexagon">
            <a:avLst/>
          </a:prstGeom>
          <a:solidFill>
            <a:schemeClr val="accent2">
              <a:lumMod val="20000"/>
              <a:lumOff val="80000"/>
              <a:alpha val="5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 осознал(а) сущность основных приёмов </a:t>
            </a:r>
          </a:p>
          <a:p>
            <a:pPr algn="ctr"/>
            <a:r>
              <a:rPr lang="ru-RU" sz="2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формированию навыка правильного чтения</a:t>
            </a:r>
          </a:p>
          <a:p>
            <a:pPr algn="ctr"/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137224" y="2800788"/>
            <a:ext cx="6602898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7200" b="1" dirty="0">
                <a:latin typeface="Times New Roman" pitchFamily="18" charset="0"/>
                <a:cs typeface="Times New Roman" pitchFamily="18" charset="0"/>
              </a:rPr>
              <a:t>Я научу читать</a:t>
            </a:r>
          </a:p>
        </p:txBody>
      </p:sp>
      <p:sp>
        <p:nvSpPr>
          <p:cNvPr id="4" name="Блок-схема: узел 3"/>
          <p:cNvSpPr/>
          <p:nvPr/>
        </p:nvSpPr>
        <p:spPr>
          <a:xfrm>
            <a:off x="3210237" y="347233"/>
            <a:ext cx="227322" cy="234075"/>
          </a:xfrm>
          <a:prstGeom prst="flowChartConnector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TextBox 1"/>
          <p:cNvSpPr txBox="1"/>
          <p:nvPr/>
        </p:nvSpPr>
        <p:spPr>
          <a:xfrm>
            <a:off x="8478070" y="-107379"/>
            <a:ext cx="49244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 b="1" dirty="0">
                <a:latin typeface="Times New Roman" pitchFamily="18" charset="0"/>
                <a:cs typeface="Times New Roman" pitchFamily="18" charset="0"/>
              </a:rPr>
              <a:t>!</a:t>
            </a:r>
            <a:endParaRPr lang="ru-RU" sz="7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044814" y="3277842"/>
            <a:ext cx="1313180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8800" dirty="0">
                <a:latin typeface="Times New Roman" pitchFamily="18" charset="0"/>
                <a:cs typeface="Times New Roman" pitchFamily="18" charset="0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2910832547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3500"/>
                            </p:stCondLst>
                            <p:childTnLst>
                              <p:par>
                                <p:cTn id="12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6" presetClass="entr" presetSubtype="16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6500"/>
                            </p:stCondLst>
                            <p:childTnLst>
                              <p:par>
                                <p:cTn id="19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3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3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3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3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0" grpId="0" animBg="1"/>
      <p:bldP spid="3" grpId="0" animBg="1"/>
      <p:bldP spid="11" grpId="0" animBg="1"/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Шестиугольник 1"/>
          <p:cNvSpPr/>
          <p:nvPr/>
        </p:nvSpPr>
        <p:spPr>
          <a:xfrm rot="16200000">
            <a:off x="4388967" y="856440"/>
            <a:ext cx="2994842" cy="2791544"/>
          </a:xfrm>
          <a:prstGeom prst="hexagon">
            <a:avLst/>
          </a:prstGeom>
          <a:solidFill>
            <a:srgbClr val="FF000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endParaRPr lang="ru-RU" sz="1600" b="1" dirty="0">
              <a:solidFill>
                <a:prstClr val="black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662252" y="1484787"/>
            <a:ext cx="244827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Навык чтения</a:t>
            </a:r>
          </a:p>
        </p:txBody>
      </p:sp>
      <p:sp>
        <p:nvSpPr>
          <p:cNvPr id="5" name="Шестиугольник 4"/>
          <p:cNvSpPr/>
          <p:nvPr/>
        </p:nvSpPr>
        <p:spPr>
          <a:xfrm rot="16200000">
            <a:off x="3295384" y="2960866"/>
            <a:ext cx="2984356" cy="2808312"/>
          </a:xfrm>
          <a:prstGeom prst="hexagon">
            <a:avLst/>
          </a:prstGeom>
          <a:solidFill>
            <a:srgbClr val="FFFF00">
              <a:alpha val="5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Техническая сторона</a:t>
            </a:r>
          </a:p>
        </p:txBody>
      </p:sp>
      <p:sp>
        <p:nvSpPr>
          <p:cNvPr id="6" name="Шестиугольник 5"/>
          <p:cNvSpPr/>
          <p:nvPr/>
        </p:nvSpPr>
        <p:spPr>
          <a:xfrm rot="16200000">
            <a:off x="5467516" y="2976961"/>
            <a:ext cx="2984356" cy="2592288"/>
          </a:xfrm>
          <a:prstGeom prst="hexagon">
            <a:avLst/>
          </a:prstGeom>
          <a:solidFill>
            <a:srgbClr val="00B0F0">
              <a:alpha val="6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just"/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740010" y="2872844"/>
            <a:ext cx="17043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Правильность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767738" y="5338599"/>
            <a:ext cx="20425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Выразительность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714771" y="3753335"/>
            <a:ext cx="17283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Способ чтения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1762822" y="4464313"/>
            <a:ext cx="11787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Скорость</a:t>
            </a:r>
          </a:p>
        </p:txBody>
      </p:sp>
      <p:cxnSp>
        <p:nvCxnSpPr>
          <p:cNvPr id="20" name="Прямая со стрелкой 19"/>
          <p:cNvCxnSpPr/>
          <p:nvPr/>
        </p:nvCxnSpPr>
        <p:spPr>
          <a:xfrm>
            <a:off x="3408350" y="3242176"/>
            <a:ext cx="599418" cy="4453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>
            <a:off x="3408350" y="4004454"/>
            <a:ext cx="397016" cy="14462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/>
          <p:nvPr/>
        </p:nvCxnSpPr>
        <p:spPr>
          <a:xfrm flipV="1">
            <a:off x="3143672" y="4581128"/>
            <a:ext cx="661694" cy="461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/>
          <p:nvPr/>
        </p:nvCxnSpPr>
        <p:spPr>
          <a:xfrm flipV="1">
            <a:off x="3474519" y="4941168"/>
            <a:ext cx="533249" cy="3974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/>
          <p:nvPr/>
        </p:nvCxnSpPr>
        <p:spPr>
          <a:xfrm flipH="1">
            <a:off x="8159533" y="4254619"/>
            <a:ext cx="60026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/>
          <p:nvPr/>
        </p:nvCxnSpPr>
        <p:spPr>
          <a:xfrm flipH="1" flipV="1">
            <a:off x="7985170" y="4972146"/>
            <a:ext cx="649552" cy="30914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Прямоугольник 36"/>
          <p:cNvSpPr/>
          <p:nvPr/>
        </p:nvSpPr>
        <p:spPr>
          <a:xfrm>
            <a:off x="6310130" y="3990814"/>
            <a:ext cx="1800814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Смысловая</a:t>
            </a:r>
          </a:p>
          <a:p>
            <a:pPr algn="ctr"/>
            <a:r>
              <a:rPr lang="ru-RU" sz="2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сторона</a:t>
            </a:r>
          </a:p>
        </p:txBody>
      </p:sp>
      <p:cxnSp>
        <p:nvCxnSpPr>
          <p:cNvPr id="24" name="Прямая со стрелкой 23"/>
          <p:cNvCxnSpPr/>
          <p:nvPr/>
        </p:nvCxnSpPr>
        <p:spPr>
          <a:xfrm flipH="1">
            <a:off x="7985170" y="3250994"/>
            <a:ext cx="684811" cy="53484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Прямоугольник 27"/>
          <p:cNvSpPr/>
          <p:nvPr/>
        </p:nvSpPr>
        <p:spPr>
          <a:xfrm>
            <a:off x="8759801" y="2908673"/>
            <a:ext cx="2733184" cy="175432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Понимание содержания,</a:t>
            </a:r>
          </a:p>
          <a:p>
            <a:r>
              <a:rPr lang="ru-RU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смысла читаемого: </a:t>
            </a:r>
          </a:p>
          <a:p>
            <a:r>
              <a:rPr lang="ru-RU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полнота,</a:t>
            </a:r>
          </a:p>
          <a:p>
            <a:r>
              <a:rPr lang="ru-RU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глубина, </a:t>
            </a:r>
          </a:p>
          <a:p>
            <a:r>
              <a:rPr lang="ru-RU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точность, </a:t>
            </a:r>
          </a:p>
          <a:p>
            <a:r>
              <a:rPr lang="ru-RU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продуктивность 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8689719" y="4876934"/>
            <a:ext cx="236263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Умение оценивать </a:t>
            </a:r>
          </a:p>
          <a:p>
            <a:r>
              <a:rPr lang="ru-RU" b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интерпретировать </a:t>
            </a:r>
          </a:p>
          <a:p>
            <a:r>
              <a:rPr lang="ru-RU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прочитанное</a:t>
            </a:r>
          </a:p>
        </p:txBody>
      </p:sp>
    </p:spTree>
    <p:extLst>
      <p:ext uri="{BB962C8B-B14F-4D97-AF65-F5344CB8AC3E}">
        <p14:creationId xmlns:p14="http://schemas.microsoft.com/office/powerpoint/2010/main" val="993029541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6000"/>
                            </p:stCondLst>
                            <p:childTnLst>
                              <p:par>
                                <p:cTn id="13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3000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3000"/>
                                        <p:tgtEl>
                                          <p:spTgt spid="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Шестиугольник 20">
            <a:extLst>
              <a:ext uri="{FF2B5EF4-FFF2-40B4-BE49-F238E27FC236}">
                <a16:creationId xmlns:a16="http://schemas.microsoft.com/office/drawing/2014/main" id="{E5391259-4740-4F97-B341-0EF70FA36ABB}"/>
              </a:ext>
            </a:extLst>
          </p:cNvPr>
          <p:cNvSpPr/>
          <p:nvPr/>
        </p:nvSpPr>
        <p:spPr>
          <a:xfrm rot="16200000">
            <a:off x="4058727" y="3461722"/>
            <a:ext cx="3220601" cy="3201107"/>
          </a:xfrm>
          <a:prstGeom prst="hexagon">
            <a:avLst/>
          </a:prstGeom>
          <a:solidFill>
            <a:srgbClr val="0070C0">
              <a:alpha val="3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just"/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</p:txBody>
      </p:sp>
      <p:pic>
        <p:nvPicPr>
          <p:cNvPr id="24" name="Рисунок 23">
            <a:extLst>
              <a:ext uri="{FF2B5EF4-FFF2-40B4-BE49-F238E27FC236}">
                <a16:creationId xmlns:a16="http://schemas.microsoft.com/office/drawing/2014/main" id="{818933E6-A6B2-4DAC-B715-31603369B5BB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25973"/>
            <a:ext cx="12192000" cy="3379766"/>
          </a:xfrm>
        </p:spPr>
      </p:pic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E0D76AF-6AC1-4D80-93A9-5D0984DF1A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2588552" y="6564783"/>
            <a:ext cx="2057400" cy="166199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ct val="0"/>
              </a:spcBef>
            </a:pPr>
            <a:fld id="{373AE3C4-C2A6-4DCD-9963-3D7F259FD580}" type="slidenum">
              <a:rPr lang="ru-RU" smtClean="0"/>
              <a:pPr>
                <a:lnSpc>
                  <a:spcPct val="90000"/>
                </a:lnSpc>
                <a:spcBef>
                  <a:spcPct val="0"/>
                </a:spcBef>
              </a:pPr>
              <a:t>5</a:t>
            </a:fld>
            <a:endParaRPr lang="ru-RU" dirty="0"/>
          </a:p>
        </p:txBody>
      </p:sp>
      <p:sp>
        <p:nvSpPr>
          <p:cNvPr id="26" name="Прямоугольник 25">
            <a:extLst>
              <a:ext uri="{FF2B5EF4-FFF2-40B4-BE49-F238E27FC236}">
                <a16:creationId xmlns:a16="http://schemas.microsoft.com/office/drawing/2014/main" id="{63FD6B58-9479-42C7-937E-7795DD3466AF}"/>
              </a:ext>
            </a:extLst>
          </p:cNvPr>
          <p:cNvSpPr/>
          <p:nvPr/>
        </p:nvSpPr>
        <p:spPr>
          <a:xfrm>
            <a:off x="0" y="14839"/>
            <a:ext cx="12196864" cy="3379767"/>
          </a:xfrm>
          <a:prstGeom prst="rect">
            <a:avLst/>
          </a:prstGeom>
          <a:solidFill>
            <a:srgbClr val="208EA0">
              <a:alpha val="8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Заголовок 24">
            <a:extLst>
              <a:ext uri="{FF2B5EF4-FFF2-40B4-BE49-F238E27FC236}">
                <a16:creationId xmlns:a16="http://schemas.microsoft.com/office/drawing/2014/main" id="{FE8DDA79-9B22-48D3-AF30-2E52440945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1504" y="537864"/>
            <a:ext cx="10297144" cy="1862048"/>
          </a:xfrm>
        </p:spPr>
        <p:txBody>
          <a:bodyPr/>
          <a:lstStyle/>
          <a:p>
            <a:pPr algn="l"/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Цель</a:t>
            </a:r>
            <a:r>
              <a:rPr lang="ru-RU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br>
              <a:rPr lang="ru-RU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планируется, что к окончанию мастер-класса участники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810000" y="296733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07708" y="6320136"/>
            <a:ext cx="3673318" cy="3354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7" name="Шестиугольник 16">
            <a:extLst>
              <a:ext uri="{FF2B5EF4-FFF2-40B4-BE49-F238E27FC236}">
                <a16:creationId xmlns:a16="http://schemas.microsoft.com/office/drawing/2014/main" id="{56383288-2A5B-4E0B-AE49-BD8A5A65582A}"/>
              </a:ext>
            </a:extLst>
          </p:cNvPr>
          <p:cNvSpPr/>
          <p:nvPr/>
        </p:nvSpPr>
        <p:spPr>
          <a:xfrm rot="16200000">
            <a:off x="973171" y="3603318"/>
            <a:ext cx="3177575" cy="3013034"/>
          </a:xfrm>
          <a:prstGeom prst="hexagon">
            <a:avLst/>
          </a:prstGeom>
          <a:solidFill>
            <a:srgbClr val="C0000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endParaRPr lang="ru-RU" b="1" dirty="0">
              <a:solidFill>
                <a:srgbClr val="FFFFFF"/>
              </a:solidFill>
              <a:ea typeface="VTB Group Cond Book" panose="020B0506050504020204" pitchFamily="34" charset="-52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ABB5E8E-281A-45FE-90BE-CE8831072F85}"/>
              </a:ext>
            </a:extLst>
          </p:cNvPr>
          <p:cNvSpPr txBox="1"/>
          <p:nvPr/>
        </p:nvSpPr>
        <p:spPr>
          <a:xfrm>
            <a:off x="1495095" y="4272714"/>
            <a:ext cx="2133725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смогут назвать</a:t>
            </a:r>
          </a:p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основные </a:t>
            </a:r>
          </a:p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характеристики </a:t>
            </a:r>
          </a:p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правильности </a:t>
            </a:r>
          </a:p>
          <a:p>
            <a:pPr algn="ctr"/>
            <a:r>
              <a:rPr lang="ru-RU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чтения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Шестиугольник 17">
            <a:extLst>
              <a:ext uri="{FF2B5EF4-FFF2-40B4-BE49-F238E27FC236}">
                <a16:creationId xmlns:a16="http://schemas.microsoft.com/office/drawing/2014/main" id="{504248D9-7BD3-4CDF-80FD-19DC01943DF8}"/>
              </a:ext>
            </a:extLst>
          </p:cNvPr>
          <p:cNvSpPr/>
          <p:nvPr/>
        </p:nvSpPr>
        <p:spPr>
          <a:xfrm rot="16200000">
            <a:off x="7231340" y="3493012"/>
            <a:ext cx="3285319" cy="3208834"/>
          </a:xfrm>
          <a:prstGeom prst="hexagon">
            <a:avLst/>
          </a:prstGeom>
          <a:solidFill>
            <a:srgbClr val="FFFF00">
              <a:alpha val="3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endParaRPr lang="ru-RU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D921862-9C82-4305-96C6-7CDDEEAF09F9}"/>
              </a:ext>
            </a:extLst>
          </p:cNvPr>
          <p:cNvSpPr txBox="1"/>
          <p:nvPr/>
        </p:nvSpPr>
        <p:spPr>
          <a:xfrm>
            <a:off x="3992493" y="3904090"/>
            <a:ext cx="3393942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освоят </a:t>
            </a:r>
          </a:p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алгоритм включения </a:t>
            </a:r>
          </a:p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приёмов </a:t>
            </a:r>
          </a:p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формирования</a:t>
            </a:r>
          </a:p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навыка правильного чтения </a:t>
            </a:r>
          </a:p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уроках русской литературы</a:t>
            </a:r>
          </a:p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(литературного чтения)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C5A379F-E14B-4C82-9B14-86132C186B61}"/>
              </a:ext>
            </a:extLst>
          </p:cNvPr>
          <p:cNvSpPr txBox="1"/>
          <p:nvPr/>
        </p:nvSpPr>
        <p:spPr>
          <a:xfrm>
            <a:off x="7502630" y="3962848"/>
            <a:ext cx="2688797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апробируют </a:t>
            </a:r>
          </a:p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некоторые приёмы </a:t>
            </a:r>
          </a:p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формирования</a:t>
            </a:r>
          </a:p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навыка правильного чтения</a:t>
            </a:r>
          </a:p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младших школьников в процессе групповой работы</a:t>
            </a:r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706160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1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750"/>
                            </p:stCondLst>
                            <p:childTnLst>
                              <p:par>
                                <p:cTn id="12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750"/>
                            </p:stCondLst>
                            <p:childTnLst>
                              <p:par>
                                <p:cTn id="1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17" grpId="0" animBg="1"/>
      <p:bldP spid="3" grpId="1"/>
      <p:bldP spid="18" grpId="0" animBg="1"/>
      <p:bldP spid="8" grpId="0"/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Шестиугольник 15">
            <a:extLst>
              <a:ext uri="{FF2B5EF4-FFF2-40B4-BE49-F238E27FC236}">
                <a16:creationId xmlns:a16="http://schemas.microsoft.com/office/drawing/2014/main" id="{6E26D425-A464-4054-990D-A2D1435B37B7}"/>
              </a:ext>
            </a:extLst>
          </p:cNvPr>
          <p:cNvSpPr/>
          <p:nvPr/>
        </p:nvSpPr>
        <p:spPr>
          <a:xfrm rot="16200000">
            <a:off x="9841245" y="4049357"/>
            <a:ext cx="2145038" cy="2006483"/>
          </a:xfrm>
          <a:prstGeom prst="hexagon">
            <a:avLst/>
          </a:prstGeom>
          <a:solidFill>
            <a:srgbClr val="C00000">
              <a:alpha val="4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endParaRPr lang="ru-RU" b="1" dirty="0">
              <a:solidFill>
                <a:srgbClr val="FFFFFF"/>
              </a:solidFill>
              <a:ea typeface="VTB Group Cond Book" panose="020B0506050504020204" pitchFamily="34" charset="-52"/>
            </a:endParaRPr>
          </a:p>
        </p:txBody>
      </p:sp>
      <p:sp>
        <p:nvSpPr>
          <p:cNvPr id="14" name="Шестиугольник 13">
            <a:extLst>
              <a:ext uri="{FF2B5EF4-FFF2-40B4-BE49-F238E27FC236}">
                <a16:creationId xmlns:a16="http://schemas.microsoft.com/office/drawing/2014/main" id="{62A2330C-1F47-4AB1-824E-0CF6AFEB7A15}"/>
              </a:ext>
            </a:extLst>
          </p:cNvPr>
          <p:cNvSpPr/>
          <p:nvPr/>
        </p:nvSpPr>
        <p:spPr>
          <a:xfrm rot="16200000">
            <a:off x="2722885" y="4032652"/>
            <a:ext cx="2212207" cy="2070962"/>
          </a:xfrm>
          <a:prstGeom prst="hexagon">
            <a:avLst/>
          </a:prstGeom>
          <a:solidFill>
            <a:srgbClr val="FFFF00">
              <a:alpha val="3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endParaRPr lang="ru-RU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Шестиугольник 20">
            <a:extLst>
              <a:ext uri="{FF2B5EF4-FFF2-40B4-BE49-F238E27FC236}">
                <a16:creationId xmlns:a16="http://schemas.microsoft.com/office/drawing/2014/main" id="{E5391259-4740-4F97-B341-0EF70FA36ABB}"/>
              </a:ext>
            </a:extLst>
          </p:cNvPr>
          <p:cNvSpPr/>
          <p:nvPr/>
        </p:nvSpPr>
        <p:spPr>
          <a:xfrm rot="16200000">
            <a:off x="5141276" y="3980471"/>
            <a:ext cx="2212208" cy="2144258"/>
          </a:xfrm>
          <a:prstGeom prst="hexagon">
            <a:avLst/>
          </a:prstGeom>
          <a:solidFill>
            <a:srgbClr val="0070C0">
              <a:alpha val="3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just"/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</p:txBody>
      </p:sp>
      <p:pic>
        <p:nvPicPr>
          <p:cNvPr id="24" name="Рисунок 23">
            <a:extLst>
              <a:ext uri="{FF2B5EF4-FFF2-40B4-BE49-F238E27FC236}">
                <a16:creationId xmlns:a16="http://schemas.microsoft.com/office/drawing/2014/main" id="{818933E6-A6B2-4DAC-B715-31603369B5BB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25973"/>
            <a:ext cx="12192000" cy="3379766"/>
          </a:xfrm>
        </p:spPr>
      </p:pic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E0D76AF-6AC1-4D80-93A9-5D0984DF1A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2588552" y="6564783"/>
            <a:ext cx="2057400" cy="166199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ct val="0"/>
              </a:spcBef>
            </a:pPr>
            <a:fld id="{373AE3C4-C2A6-4DCD-9963-3D7F259FD580}" type="slidenum">
              <a:rPr lang="ru-RU" smtClean="0"/>
              <a:pPr>
                <a:lnSpc>
                  <a:spcPct val="90000"/>
                </a:lnSpc>
                <a:spcBef>
                  <a:spcPct val="0"/>
                </a:spcBef>
              </a:pPr>
              <a:t>6</a:t>
            </a:fld>
            <a:endParaRPr lang="ru-RU" dirty="0"/>
          </a:p>
        </p:txBody>
      </p:sp>
      <p:sp>
        <p:nvSpPr>
          <p:cNvPr id="26" name="Прямоугольник 25">
            <a:extLst>
              <a:ext uri="{FF2B5EF4-FFF2-40B4-BE49-F238E27FC236}">
                <a16:creationId xmlns:a16="http://schemas.microsoft.com/office/drawing/2014/main" id="{63FD6B58-9479-42C7-937E-7795DD3466AF}"/>
              </a:ext>
            </a:extLst>
          </p:cNvPr>
          <p:cNvSpPr/>
          <p:nvPr/>
        </p:nvSpPr>
        <p:spPr>
          <a:xfrm>
            <a:off x="0" y="14839"/>
            <a:ext cx="12196864" cy="3379767"/>
          </a:xfrm>
          <a:prstGeom prst="rect">
            <a:avLst/>
          </a:prstGeom>
          <a:solidFill>
            <a:srgbClr val="208EA0">
              <a:alpha val="8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Заголовок 24">
            <a:extLst>
              <a:ext uri="{FF2B5EF4-FFF2-40B4-BE49-F238E27FC236}">
                <a16:creationId xmlns:a16="http://schemas.microsoft.com/office/drawing/2014/main" id="{FE8DDA79-9B22-48D3-AF30-2E52440945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1504" y="537864"/>
            <a:ext cx="10297144" cy="1862048"/>
          </a:xfrm>
        </p:spPr>
        <p:txBody>
          <a:bodyPr/>
          <a:lstStyle/>
          <a:p>
            <a:pPr algn="l"/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Цель</a:t>
            </a:r>
            <a:r>
              <a:rPr lang="ru-RU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br>
              <a:rPr lang="ru-RU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планируется, что к окончанию мастер-класса участники смогут: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810000" y="296733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63706" y="6336670"/>
            <a:ext cx="3646294" cy="3938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7" name="Шестиугольник 16">
            <a:extLst>
              <a:ext uri="{FF2B5EF4-FFF2-40B4-BE49-F238E27FC236}">
                <a16:creationId xmlns:a16="http://schemas.microsoft.com/office/drawing/2014/main" id="{56383288-2A5B-4E0B-AE49-BD8A5A65582A}"/>
              </a:ext>
            </a:extLst>
          </p:cNvPr>
          <p:cNvSpPr/>
          <p:nvPr/>
        </p:nvSpPr>
        <p:spPr>
          <a:xfrm rot="16200000">
            <a:off x="446311" y="4064891"/>
            <a:ext cx="2145038" cy="2006483"/>
          </a:xfrm>
          <a:prstGeom prst="hexagon">
            <a:avLst/>
          </a:prstGeom>
          <a:solidFill>
            <a:srgbClr val="C00000">
              <a:alpha val="4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endParaRPr lang="ru-RU" b="1" dirty="0">
              <a:solidFill>
                <a:srgbClr val="FFFFFF"/>
              </a:solidFill>
              <a:ea typeface="VTB Group Cond Book" panose="020B0506050504020204" pitchFamily="34" charset="-52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ABB5E8E-281A-45FE-90BE-CE8831072F85}"/>
              </a:ext>
            </a:extLst>
          </p:cNvPr>
          <p:cNvSpPr txBox="1"/>
          <p:nvPr/>
        </p:nvSpPr>
        <p:spPr>
          <a:xfrm>
            <a:off x="2874444" y="4759632"/>
            <a:ext cx="203940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определить</a:t>
            </a:r>
          </a:p>
        </p:txBody>
      </p:sp>
      <p:sp>
        <p:nvSpPr>
          <p:cNvPr id="18" name="Шестиугольник 17">
            <a:extLst>
              <a:ext uri="{FF2B5EF4-FFF2-40B4-BE49-F238E27FC236}">
                <a16:creationId xmlns:a16="http://schemas.microsoft.com/office/drawing/2014/main" id="{504248D9-7BD3-4CDF-80FD-19DC01943DF8}"/>
              </a:ext>
            </a:extLst>
          </p:cNvPr>
          <p:cNvSpPr/>
          <p:nvPr/>
        </p:nvSpPr>
        <p:spPr>
          <a:xfrm rot="16200000">
            <a:off x="7526684" y="4037213"/>
            <a:ext cx="2212207" cy="2070962"/>
          </a:xfrm>
          <a:prstGeom prst="hexagon">
            <a:avLst/>
          </a:prstGeom>
          <a:solidFill>
            <a:srgbClr val="FFFF00">
              <a:alpha val="3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endParaRPr lang="ru-RU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D921862-9C82-4305-96C6-7CDDEEAF09F9}"/>
              </a:ext>
            </a:extLst>
          </p:cNvPr>
          <p:cNvSpPr txBox="1"/>
          <p:nvPr/>
        </p:nvSpPr>
        <p:spPr>
          <a:xfrm>
            <a:off x="10235368" y="5075940"/>
            <a:ext cx="146623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освоить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C5A379F-E14B-4C82-9B14-86132C186B61}"/>
              </a:ext>
            </a:extLst>
          </p:cNvPr>
          <p:cNvSpPr txBox="1"/>
          <p:nvPr/>
        </p:nvSpPr>
        <p:spPr>
          <a:xfrm>
            <a:off x="4925508" y="4359522"/>
            <a:ext cx="2688797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понять</a:t>
            </a:r>
          </a:p>
          <a:p>
            <a:pPr algn="ctr"/>
            <a:endParaRPr lang="ru-RU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17A556F-830B-49EB-8AE1-46479571FC13}"/>
              </a:ext>
            </a:extLst>
          </p:cNvPr>
          <p:cNvSpPr txBox="1"/>
          <p:nvPr/>
        </p:nvSpPr>
        <p:spPr>
          <a:xfrm>
            <a:off x="188042" y="5159741"/>
            <a:ext cx="2688797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узнать</a:t>
            </a:r>
          </a:p>
          <a:p>
            <a:pPr algn="ctr"/>
            <a:endParaRPr lang="ru-RU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0E7A995-F03D-431F-A69F-831BF705D85C}"/>
              </a:ext>
            </a:extLst>
          </p:cNvPr>
          <p:cNvSpPr txBox="1"/>
          <p:nvPr/>
        </p:nvSpPr>
        <p:spPr>
          <a:xfrm>
            <a:off x="7331168" y="4711359"/>
            <a:ext cx="2688797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апробировать</a:t>
            </a:r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12307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16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6" presetClass="entr" presetSubtype="16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6" presetClass="entr" presetSubtype="16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6" presetClass="entr" presetSubtype="16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6" presetClass="entr" presetSubtype="16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6" presetClass="entr" presetSubtype="16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6" presetClass="entr" presetSubtype="16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4" grpId="0" animBg="1"/>
      <p:bldP spid="21" grpId="0" animBg="1"/>
      <p:bldP spid="17" grpId="0" animBg="1"/>
      <p:bldP spid="3" grpId="0"/>
      <p:bldP spid="18" grpId="0" animBg="1"/>
      <p:bldP spid="8" grpId="0"/>
      <p:bldP spid="10" grpId="0"/>
      <p:bldP spid="15" grpId="0"/>
      <p:bldP spid="1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1948794424"/>
              </p:ext>
            </p:extLst>
          </p:nvPr>
        </p:nvGraphicFramePr>
        <p:xfrm>
          <a:off x="1476464" y="1484784"/>
          <a:ext cx="9937104" cy="48560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5310183" y="5302447"/>
            <a:ext cx="216024" cy="2160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ln w="28575">
                <a:solidFill>
                  <a:schemeClr val="tx1"/>
                </a:solidFill>
              </a:ln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 flipV="1">
            <a:off x="5740083" y="5308498"/>
            <a:ext cx="72008" cy="21602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5804109" y="5325303"/>
            <a:ext cx="72008" cy="18378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Шестиугольник 11"/>
          <p:cNvSpPr/>
          <p:nvPr/>
        </p:nvSpPr>
        <p:spPr>
          <a:xfrm rot="16200000">
            <a:off x="8706944" y="3077265"/>
            <a:ext cx="1618873" cy="1440158"/>
          </a:xfrm>
          <a:prstGeom prst="hexagon">
            <a:avLst/>
          </a:prstGeom>
          <a:solidFill>
            <a:srgbClr val="0BD5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lvl="0" algn="ctr"/>
            <a:r>
              <a:rPr lang="ru-RU" b="1" dirty="0">
                <a:solidFill>
                  <a:schemeClr val="tx1"/>
                </a:solidFill>
              </a:rPr>
              <a:t>замен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4787468" y="367637"/>
            <a:ext cx="5256584" cy="800219"/>
          </a:xfrm>
          <a:prstGeom prst="rect">
            <a:avLst/>
          </a:prstGeom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ru-RU" sz="2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плавное</a:t>
            </a: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чтение </a:t>
            </a:r>
            <a:r>
              <a:rPr lang="ru-RU" sz="2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без</a:t>
            </a: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искажений</a:t>
            </a: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влияющих на </a:t>
            </a:r>
            <a:r>
              <a:rPr lang="ru-RU" sz="2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смысл</a:t>
            </a: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читаемого текста.</a:t>
            </a:r>
          </a:p>
          <a:p>
            <a:endParaRPr lang="ru-RU" sz="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881036" y="352248"/>
            <a:ext cx="2212465" cy="830997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Правильность</a:t>
            </a:r>
          </a:p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чтения</a:t>
            </a:r>
          </a:p>
        </p:txBody>
      </p:sp>
      <p:sp>
        <p:nvSpPr>
          <p:cNvPr id="16" name="Стрелка вправо 15"/>
          <p:cNvSpPr/>
          <p:nvPr/>
        </p:nvSpPr>
        <p:spPr>
          <a:xfrm>
            <a:off x="4211404" y="635163"/>
            <a:ext cx="432048" cy="26248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Шестиугольник 16"/>
          <p:cNvSpPr/>
          <p:nvPr/>
        </p:nvSpPr>
        <p:spPr>
          <a:xfrm rot="16200000">
            <a:off x="4799857" y="1785590"/>
            <a:ext cx="1584176" cy="1368152"/>
          </a:xfrm>
          <a:prstGeom prst="hexagon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lvl="0" algn="ctr"/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18" name="Шестиугольник 17"/>
          <p:cNvSpPr/>
          <p:nvPr/>
        </p:nvSpPr>
        <p:spPr>
          <a:xfrm rot="16200000">
            <a:off x="6429024" y="1785589"/>
            <a:ext cx="1584176" cy="1368152"/>
          </a:xfrm>
          <a:prstGeom prst="hexagon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lvl="0" algn="ctr"/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19" name="Шестиугольник 18"/>
          <p:cNvSpPr/>
          <p:nvPr/>
        </p:nvSpPr>
        <p:spPr>
          <a:xfrm rot="16200000">
            <a:off x="7212649" y="3104963"/>
            <a:ext cx="1584176" cy="1368152"/>
          </a:xfrm>
          <a:prstGeom prst="hexagon">
            <a:avLst/>
          </a:prstGeom>
          <a:solidFill>
            <a:srgbClr val="A0D5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lvl="0" algn="ctr"/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20" name="Шестиугольник 19"/>
          <p:cNvSpPr/>
          <p:nvPr/>
        </p:nvSpPr>
        <p:spPr>
          <a:xfrm rot="16200000">
            <a:off x="8724292" y="3104088"/>
            <a:ext cx="1584176" cy="1368152"/>
          </a:xfrm>
          <a:prstGeom prst="hexagon">
            <a:avLst/>
          </a:prstGeom>
          <a:solidFill>
            <a:srgbClr val="0BD5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lvl="0" algn="ctr"/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21" name="Шестиугольник 20"/>
          <p:cNvSpPr/>
          <p:nvPr/>
        </p:nvSpPr>
        <p:spPr>
          <a:xfrm rot="16200000">
            <a:off x="4787468" y="4689140"/>
            <a:ext cx="1584176" cy="1368152"/>
          </a:xfrm>
          <a:prstGeom prst="hexagon">
            <a:avLst/>
          </a:prstGeom>
          <a:solidFill>
            <a:srgbClr val="3399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lvl="0" algn="ctr"/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22" name="Шестиугольник 21"/>
          <p:cNvSpPr/>
          <p:nvPr/>
        </p:nvSpPr>
        <p:spPr>
          <a:xfrm rot="16200000">
            <a:off x="6528573" y="4618371"/>
            <a:ext cx="1584176" cy="1368152"/>
          </a:xfrm>
          <a:prstGeom prst="hexagon">
            <a:avLst/>
          </a:prstGeom>
          <a:solidFill>
            <a:srgbClr val="9A57C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lvl="0" algn="ctr"/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4800381" y="442369"/>
            <a:ext cx="5040560" cy="6480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6675982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375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374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000"/>
                            </p:stCondLst>
                            <p:childTnLst>
                              <p:par>
                                <p:cTn id="22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000"/>
                            </p:stCondLst>
                            <p:childTnLst>
                              <p:par>
                                <p:cTn id="26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0"/>
                            </p:stCondLst>
                            <p:childTnLst>
                              <p:par>
                                <p:cTn id="30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>
            <a:extLst>
              <a:ext uri="{FF2B5EF4-FFF2-40B4-BE49-F238E27FC236}">
                <a16:creationId xmlns:a16="http://schemas.microsoft.com/office/drawing/2014/main" id="{665B38AF-C966-4226-803A-D5248F0FBC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16496" y="-747464"/>
            <a:ext cx="14016880" cy="84249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Овал 53">
            <a:extLst>
              <a:ext uri="{FF2B5EF4-FFF2-40B4-BE49-F238E27FC236}">
                <a16:creationId xmlns:a16="http://schemas.microsoft.com/office/drawing/2014/main" id="{FCFFBB69-FFA6-49A8-BB6E-948FD8518CCF}"/>
              </a:ext>
            </a:extLst>
          </p:cNvPr>
          <p:cNvSpPr/>
          <p:nvPr/>
        </p:nvSpPr>
        <p:spPr>
          <a:xfrm>
            <a:off x="4696598" y="2292154"/>
            <a:ext cx="2936910" cy="2737374"/>
          </a:xfrm>
          <a:prstGeom prst="ellipse">
            <a:avLst/>
          </a:prstGeom>
          <a:solidFill>
            <a:schemeClr val="tx1"/>
          </a:solidFill>
          <a:ln w="12700" cap="flat" cmpd="sng" algn="ctr">
            <a:noFill/>
            <a:prstDash val="solid"/>
            <a:miter lim="800000"/>
          </a:ln>
          <a:effectLst>
            <a:outerShdw blurRad="1270000" sx="102000" sy="102000" algn="ctr" rotWithShape="0">
              <a:schemeClr val="bg1">
                <a:lumMod val="75000"/>
                <a:alpha val="72000"/>
              </a:schemeClr>
            </a:outerShdw>
          </a:effectLst>
        </p:spPr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24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ea typeface="VTB Group Cond Demi Bold" panose="020B0506050504020204" pitchFamily="34" charset="77"/>
              <a:cs typeface="+mn-cs"/>
            </a:endParaRPr>
          </a:p>
        </p:txBody>
      </p:sp>
      <p:sp>
        <p:nvSpPr>
          <p:cNvPr id="52" name="Rectangle 6">
            <a:extLst>
              <a:ext uri="{FF2B5EF4-FFF2-40B4-BE49-F238E27FC236}">
                <a16:creationId xmlns:a16="http://schemas.microsoft.com/office/drawing/2014/main" id="{7C44DD3C-A446-4C59-8B32-6EA443901E0D}"/>
              </a:ext>
            </a:extLst>
          </p:cNvPr>
          <p:cNvSpPr/>
          <p:nvPr/>
        </p:nvSpPr>
        <p:spPr>
          <a:xfrm>
            <a:off x="4838758" y="3029899"/>
            <a:ext cx="2794750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VTB Group Cond" panose="020B0506050504020204" pitchFamily="34" charset="77"/>
                <a:cs typeface="Times New Roman" pitchFamily="18" charset="0"/>
              </a:rPr>
              <a:t>ПРИЧИНЫ</a:t>
            </a:r>
            <a:r>
              <a:rPr kumimoji="0" lang="ru-RU" altLang="ru-RU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VTB Group Cond" panose="020B0506050504020204" pitchFamily="34" charset="77"/>
                <a:cs typeface="Times New Roman" pitchFamily="18" charset="0"/>
              </a:rPr>
              <a:t>, </a:t>
            </a:r>
            <a:r>
              <a:rPr kumimoji="0" lang="ru-RU" altLang="ru-RU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VTB Group Cond" panose="020B0506050504020204" pitchFamily="34" charset="77"/>
                <a:cs typeface="Times New Roman" pitchFamily="18" charset="0"/>
              </a:rPr>
              <a:t>затрудняющие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VTB Group Cond" panose="020B0506050504020204" pitchFamily="34" charset="77"/>
                <a:cs typeface="Times New Roman" pitchFamily="18" charset="0"/>
              </a:rPr>
              <a:t>правильность чтения</a:t>
            </a:r>
          </a:p>
        </p:txBody>
      </p:sp>
    </p:spTree>
    <p:extLst>
      <p:ext uri="{BB962C8B-B14F-4D97-AF65-F5344CB8AC3E}">
        <p14:creationId xmlns:p14="http://schemas.microsoft.com/office/powerpoint/2010/main" val="2004146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FC10432-EA5C-4418-86FA-6928AB274619}"/>
              </a:ext>
            </a:extLst>
          </p:cNvPr>
          <p:cNvSpPr txBox="1"/>
          <p:nvPr/>
        </p:nvSpPr>
        <p:spPr>
          <a:xfrm>
            <a:off x="0" y="1251857"/>
            <a:ext cx="12192000" cy="2616101"/>
          </a:xfrm>
          <a:prstGeom prst="rect">
            <a:avLst/>
          </a:prstGeom>
          <a:solidFill>
            <a:schemeClr val="bg2">
              <a:lumMod val="25000"/>
            </a:schemeClr>
          </a:solidFill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НА   ПРАВИЛЬНОСТЬ   ЧТЕНИЯ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ВЛИЯЕТ   РЕЧЕВОЕ  ДЫХАНИЕ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6BB3DCA-36DA-43E6-9BB0-0D6EF6E88585}"/>
              </a:ext>
            </a:extLst>
          </p:cNvPr>
          <p:cNvSpPr txBox="1"/>
          <p:nvPr/>
        </p:nvSpPr>
        <p:spPr>
          <a:xfrm>
            <a:off x="1944414" y="4719145"/>
            <a:ext cx="3278975" cy="1015663"/>
          </a:xfrm>
          <a:prstGeom prst="rect">
            <a:avLst/>
          </a:prstGeom>
          <a:solidFill>
            <a:srgbClr val="33CC33"/>
          </a:solidFill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ПРАВДА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8FA3B8C-0873-43D1-BD76-F611F6BF1992}"/>
              </a:ext>
            </a:extLst>
          </p:cNvPr>
          <p:cNvSpPr txBox="1"/>
          <p:nvPr/>
        </p:nvSpPr>
        <p:spPr>
          <a:xfrm>
            <a:off x="7255998" y="4719144"/>
            <a:ext cx="3376309" cy="1015663"/>
          </a:xfrm>
          <a:prstGeom prst="rect">
            <a:avLst/>
          </a:prstGeom>
          <a:solidFill>
            <a:srgbClr val="FF0000"/>
          </a:solidFill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ЛОЖЬ  </a:t>
            </a:r>
          </a:p>
        </p:txBody>
      </p:sp>
    </p:spTree>
    <p:extLst>
      <p:ext uri="{BB962C8B-B14F-4D97-AF65-F5344CB8AC3E}">
        <p14:creationId xmlns:p14="http://schemas.microsoft.com/office/powerpoint/2010/main" val="362640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2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2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25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2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3074</TotalTime>
  <Words>749</Words>
  <Application>Microsoft Office PowerPoint</Application>
  <PresentationFormat>Шырокаэкранны</PresentationFormat>
  <Paragraphs>234</Paragraphs>
  <Slides>31</Slides>
  <Notes>1</Notes>
  <HiddenSlides>0</HiddenSlides>
  <MMClips>8</MMClips>
  <ScaleCrop>false</ScaleCrop>
  <HeadingPairs>
    <vt:vector size="6" baseType="variant">
      <vt:variant>
        <vt:lpstr>Выкарыстоўваюцца шрыфты</vt:lpstr>
      </vt:variant>
      <vt:variant>
        <vt:i4>15</vt:i4>
      </vt:variant>
      <vt:variant>
        <vt:lpstr>Тэма</vt:lpstr>
      </vt:variant>
      <vt:variant>
        <vt:i4>2</vt:i4>
      </vt:variant>
      <vt:variant>
        <vt:lpstr>Загалоўкі слайдаў</vt:lpstr>
      </vt:variant>
      <vt:variant>
        <vt:i4>31</vt:i4>
      </vt:variant>
    </vt:vector>
  </HeadingPairs>
  <TitlesOfParts>
    <vt:vector size="48" baseType="lpstr">
      <vt:lpstr>Arial</vt:lpstr>
      <vt:lpstr>Calibri</vt:lpstr>
      <vt:lpstr>Calibri Light</vt:lpstr>
      <vt:lpstr>Cambria</vt:lpstr>
      <vt:lpstr>Franklin Gothic Book</vt:lpstr>
      <vt:lpstr>Oswald</vt:lpstr>
      <vt:lpstr>Oswald Light</vt:lpstr>
      <vt:lpstr>Palatino Linotype</vt:lpstr>
      <vt:lpstr>Perpetua</vt:lpstr>
      <vt:lpstr>Roboto Condensed</vt:lpstr>
      <vt:lpstr>Times New Roman</vt:lpstr>
      <vt:lpstr>VTB Group Cond</vt:lpstr>
      <vt:lpstr>VTB Group Cond Book</vt:lpstr>
      <vt:lpstr>VTB Group Cond Demi Bold</vt:lpstr>
      <vt:lpstr>Wingdings 2</vt:lpstr>
      <vt:lpstr>Справедливость</vt:lpstr>
      <vt:lpstr>Тема Office</vt:lpstr>
      <vt:lpstr>Прэзентацыя PowerPoint</vt:lpstr>
      <vt:lpstr>Прэзентацыя PowerPoint</vt:lpstr>
      <vt:lpstr>Прэзентацыя PowerPoint</vt:lpstr>
      <vt:lpstr>Прэзентацыя PowerPoint</vt:lpstr>
      <vt:lpstr>Цель: планируется, что к окончанию мастер-класса участники</vt:lpstr>
      <vt:lpstr>Цель: планируется, что к окончанию мастер-класса участники смогут:</vt:lpstr>
      <vt:lpstr>Прэзентацыя PowerPoint</vt:lpstr>
      <vt:lpstr>Прэзентацыя PowerPoint</vt:lpstr>
      <vt:lpstr>Прэзентацыя PowerPoint</vt:lpstr>
      <vt:lpstr>Прэзентацыя PowerPoint</vt:lpstr>
      <vt:lpstr>Прэзентацыя PowerPoint</vt:lpstr>
      <vt:lpstr>Прэзентацыя PowerPoint</vt:lpstr>
      <vt:lpstr>Прэзентацыя PowerPoint</vt:lpstr>
      <vt:lpstr>Прэзентацыя PowerPoint</vt:lpstr>
      <vt:lpstr>Прэзентацыя PowerPoint</vt:lpstr>
      <vt:lpstr>Прэзентацыя PowerPoint</vt:lpstr>
      <vt:lpstr>Прэзентацыя PowerPoint</vt:lpstr>
      <vt:lpstr>Прэзентацыя PowerPoint</vt:lpstr>
      <vt:lpstr>Прэзентацыя PowerPoint</vt:lpstr>
      <vt:lpstr>Прэзентацыя PowerPoint</vt:lpstr>
      <vt:lpstr>Прэзентацыя PowerPoint</vt:lpstr>
      <vt:lpstr>Прэзентацыя PowerPoint</vt:lpstr>
      <vt:lpstr>Прэзентацыя PowerPoint</vt:lpstr>
      <vt:lpstr>Прэзентацыя PowerPoint</vt:lpstr>
      <vt:lpstr>Прэзентацыя PowerPoint</vt:lpstr>
      <vt:lpstr>Прэзентацыя PowerPoint</vt:lpstr>
      <vt:lpstr>Прэзентацыя PowerPoint</vt:lpstr>
      <vt:lpstr>Прэзентацыя PowerPoint</vt:lpstr>
      <vt:lpstr>Прэзентацыя PowerPoint</vt:lpstr>
      <vt:lpstr>Прэзентацыя PowerPoint</vt:lpstr>
      <vt:lpstr>Прэзентацыя PowerPoint</vt:lpstr>
    </vt:vector>
  </TitlesOfParts>
  <Company>www.klichev.by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Галина</cp:lastModifiedBy>
  <cp:revision>186</cp:revision>
  <dcterms:created xsi:type="dcterms:W3CDTF">2011-12-11T03:39:56Z</dcterms:created>
  <dcterms:modified xsi:type="dcterms:W3CDTF">2024-04-27T10:48:40Z</dcterms:modified>
</cp:coreProperties>
</file>