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1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аўняльнік верх. калонты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Запаўняльнік даты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1E540-0AB9-4E21-A790-B8A95E5FF781}" type="datetimeFigureOut">
              <a:rPr lang="be-BY" smtClean="0"/>
              <a:t>02.01.25</a:t>
            </a:fld>
            <a:endParaRPr lang="be-BY"/>
          </a:p>
        </p:txBody>
      </p:sp>
      <p:sp>
        <p:nvSpPr>
          <p:cNvPr id="4" name="Запаўняльнік выявы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паўняльнік нататкі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e-BY"/>
              <a:t>Рэдагаваць cтылі тыпавога тэксту</a:t>
            </a:r>
          </a:p>
          <a:p>
            <a:pPr lvl="1"/>
            <a:r>
              <a:rPr lang="be-BY"/>
              <a:t>Другі ўзровень</a:t>
            </a:r>
          </a:p>
          <a:p>
            <a:pPr lvl="2"/>
            <a:r>
              <a:rPr lang="be-BY"/>
              <a:t>Трэці ўзровень</a:t>
            </a:r>
          </a:p>
          <a:p>
            <a:pPr lvl="3"/>
            <a:r>
              <a:rPr lang="be-BY"/>
              <a:t>Чацвёрты ўзровень</a:t>
            </a:r>
          </a:p>
          <a:p>
            <a:pPr lvl="4"/>
            <a:r>
              <a:rPr lang="be-BY"/>
              <a:t>Пяты ўзровень</a:t>
            </a:r>
          </a:p>
        </p:txBody>
      </p:sp>
      <p:sp>
        <p:nvSpPr>
          <p:cNvPr id="6" name="Запаўняльнік ніжн. калонты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Запаўняльнік нума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8AFDA-A783-4948-AB5A-E73ABD2E4ED7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9712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аўняльнік выявы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паўняльнік нататкі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Запаўняльнік нума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8AFDA-A783-4948-AB5A-E73ABD2E4ED7}" type="slidenum">
              <a:rPr lang="be-BY" smtClean="0"/>
              <a:t>10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7341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1614342471_11-p-svetlo-goluboi-fon-dlya-prezentats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\Desktop\1676543028_gas-kvas-com-p-kartinki-khudozhnik-detskie-risunki-1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248472" cy="54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35298" y="128554"/>
            <a:ext cx="1398934" cy="144016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84106" y="3095261"/>
            <a:ext cx="1398934" cy="1440160"/>
          </a:xfrm>
          <a:prstGeom prst="ellipse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74820" y="3235600"/>
            <a:ext cx="1398934" cy="1440160"/>
          </a:xfrm>
          <a:prstGeom prst="ellipse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52320" y="4869160"/>
            <a:ext cx="1398934" cy="144016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9756" y="5085184"/>
            <a:ext cx="1398934" cy="144016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3370" y="1988840"/>
            <a:ext cx="1398934" cy="1440160"/>
          </a:xfrm>
          <a:prstGeom prst="ellipse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215067" y="1412776"/>
            <a:ext cx="1398934" cy="144016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17781" y="904890"/>
            <a:ext cx="1398934" cy="1440160"/>
          </a:xfrm>
          <a:prstGeom prst="ellips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3500000" scaled="1"/>
            <a:tileRect/>
          </a:gra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91424" y="2852936"/>
            <a:ext cx="1398934" cy="1440160"/>
          </a:xfrm>
          <a:prstGeom prst="ellipse">
            <a:avLst/>
          </a:prstGeo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25221" y="184810"/>
            <a:ext cx="1398934" cy="1440160"/>
          </a:xfrm>
          <a:prstGeom prst="ellipse">
            <a:avLst/>
          </a:prstGeom>
          <a:solidFill>
            <a:schemeClr val="tx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23239" y="5245322"/>
            <a:ext cx="1398934" cy="1440160"/>
          </a:xfrm>
          <a:prstGeom prst="ellipse">
            <a:avLst/>
          </a:prstGeom>
          <a:solidFill>
            <a:srgbClr val="663300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91994" y="4869160"/>
            <a:ext cx="1398934" cy="14401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6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sus\Desktop\1614342471_11-p-svetlo-goluboi-fon-dlya-prezentatsii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sus\Desktop\1671854428_grizly-club-p-ornament-belorusskii-futazh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360"/>
            <a:ext cx="430380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02142" y="1110606"/>
            <a:ext cx="3834353" cy="576510"/>
          </a:xfrm>
        </p:spPr>
        <p:txBody>
          <a:bodyPr>
            <a:normAutofit fontScale="90000"/>
          </a:bodyPr>
          <a:lstStyle/>
          <a:p>
            <a:pPr marL="450215" indent="-450215" algn="l">
              <a:lnSpc>
                <a:spcPct val="115000"/>
              </a:lnSpc>
              <a:spcAft>
                <a:spcPts val="0"/>
              </a:spcAft>
              <a:defRPr/>
            </a:pPr>
            <a:r>
              <a:rPr lang="be-BY" sz="2000" dirty="0">
                <a:latin typeface="Times New Roman"/>
                <a:ea typeface="Calibri"/>
                <a:cs typeface="Times New Roman"/>
              </a:rPr>
              <a:t>       </a:t>
            </a:r>
            <a:r>
              <a:rPr lang="be-BY" dirty="0">
                <a:latin typeface="Times New Roman" pitchFamily="18" charset="0"/>
                <a:ea typeface="Calibri"/>
                <a:cs typeface="Times New Roman" pitchFamily="18" charset="0"/>
              </a:rPr>
              <a:t>Геаметрычны</a:t>
            </a:r>
            <a:b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арнамент</a:t>
            </a:r>
            <a:endParaRPr lang="ru-RU" altLang="be-BY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asus\Desktop\shgl40_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5" y="3164005"/>
            <a:ext cx="4303805" cy="1004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https://avatars.mds.yandex.net/i?id=9fe3d514fe379bf59cfb21595a63100872d85c61-10769069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3" b="9088"/>
          <a:stretch/>
        </p:blipFill>
        <p:spPr bwMode="auto">
          <a:xfrm>
            <a:off x="1165447" y="4368477"/>
            <a:ext cx="3196019" cy="2329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652120" y="300439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sz="4000" dirty="0">
                <a:latin typeface="Times New Roman" pitchFamily="18" charset="0"/>
                <a:ea typeface="Calibri"/>
                <a:cs typeface="Times New Roman" pitchFamily="18" charset="0"/>
              </a:rPr>
              <a:t>Раслінны</a:t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арнамент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80030" y="484272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sz="4000" dirty="0">
                <a:latin typeface="Times New Roman" pitchFamily="18" charset="0"/>
                <a:ea typeface="Calibri"/>
                <a:cs typeface="Times New Roman" pitchFamily="18" charset="0"/>
              </a:rPr>
              <a:t>Жывёльны</a:t>
            </a:r>
            <a:br>
              <a:rPr lang="ru-RU" sz="4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арнамент</a:t>
            </a:r>
            <a:endParaRPr lang="ru-RU" sz="40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134594" y="1277072"/>
            <a:ext cx="463771" cy="3737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134594" y="3479251"/>
            <a:ext cx="463771" cy="3737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5134594" y="5346528"/>
            <a:ext cx="463771" cy="3737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2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1614342471_11-p-svetlo-goluboi-fon-dlya-prezentats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3284538"/>
            <a:ext cx="8229600" cy="576262"/>
          </a:xfrm>
        </p:spPr>
        <p:txBody>
          <a:bodyPr>
            <a:normAutofit fontScale="90000"/>
          </a:bodyPr>
          <a:lstStyle/>
          <a:p>
            <a:pPr marL="450215" indent="-450215" algn="l">
              <a:lnSpc>
                <a:spcPct val="115000"/>
              </a:lnSpc>
              <a:spcAft>
                <a:spcPts val="0"/>
              </a:spcAft>
              <a:defRPr/>
            </a:pPr>
            <a:r>
              <a:rPr lang="be-BY" sz="2000" dirty="0">
                <a:latin typeface="Times New Roman"/>
                <a:ea typeface="Calibri"/>
                <a:cs typeface="Times New Roman"/>
              </a:rPr>
              <a:t>       </a:t>
            </a:r>
            <a:r>
              <a:rPr lang="be-BY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Чырвоны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жыццё, актыўнасць, агонь.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Аранжавы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весялосць, добразычлівасць, радасць.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Ружовы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рамантычнасць.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Жоўты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лёгкасць, сонца, багацце.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Зялёны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спакой, жыццё.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Сіні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вернасць, спакой.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Блакітны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сумленнасць, творчасць.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rgbClr val="A023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Фіялетавы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чараўніцтва.</a:t>
            </a:r>
            <a:br>
              <a:rPr lang="be-BY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Белы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чысціня, новыя магчымасці, абарона. </a:t>
            </a:r>
            <a:br>
              <a:rPr lang="be-BY" sz="2800" dirty="0">
                <a:latin typeface="Calibri"/>
                <a:ea typeface="Calibri"/>
                <a:cs typeface="Times New Roman"/>
              </a:rPr>
            </a:br>
            <a:r>
              <a:rPr lang="be-BY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Чорны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шэры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карычневы</a:t>
            </a:r>
            <a:r>
              <a:rPr lang="be-BY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be-BY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— гэтыя колеры нясуць прыгнечаны стан, агрэсію.</a:t>
            </a:r>
            <a:br>
              <a:rPr lang="ru-RU" sz="28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altLang="be-BY" sz="28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09" y="2137223"/>
            <a:ext cx="3032898" cy="38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94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1614342471_11-p-svetlo-goluboi-fon-dlya-prezentats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3903681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6091" y="57398"/>
            <a:ext cx="5379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Саломапляценне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03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1614342471_11-p-svetlo-goluboi-fon-dlya-prezentats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 descr="C:\Users\asus\AppData\Local\Microsoft\Windows\Temporary Internet Files\Content.Word\IMG2024032808182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69" y="1268760"/>
            <a:ext cx="4276659" cy="530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65497" y="188640"/>
            <a:ext cx="518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Дрэваапрацоўка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95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1614342471_11-p-svetlo-goluboi-fon-dlya-prezentatsii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9" y="0"/>
            <a:ext cx="9163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2545" y="188640"/>
            <a:ext cx="309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e-BY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Вышыўка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C:\Users\asus\AppData\Local\Microsoft\Windows\Temporary Internet Files\Content.Word\IMG202403280819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220085" cy="42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asus\AppData\Local\Microsoft\Windows\Temporary Internet Files\Content.Word\IMG202403280817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44824"/>
            <a:ext cx="3283461" cy="428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30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sus\Desktop\1614342471_11-p-svetlo-goluboi-fon-dlya-prezentatsii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9" y="0"/>
            <a:ext cx="9163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 </a:t>
            </a:r>
            <a:endParaRPr lang="ru-RU" dirty="0"/>
          </a:p>
        </p:txBody>
      </p:sp>
      <p:pic>
        <p:nvPicPr>
          <p:cNvPr id="5" name="Рисунок 4" descr="C:\Users\asus\AppData\Local\Microsoft\Windows\Temporary Internet Files\Content.Word\IMG202403280818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46" y="1196752"/>
            <a:ext cx="6624735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326247" y="188640"/>
            <a:ext cx="6265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e-BY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Ганчарнае рамяство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46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1614342471_11-p-svetlo-goluboi-fon-dlya-prezentatsii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39387" y="188640"/>
            <a:ext cx="203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e-BY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Роспіс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E:\2023-2024\6624bd4eebba30d0b2b9526c54jl--posuda-kuvshin-keramicheskij-rozovyj-vinograd-posuda-ruchnoj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21424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E:\2023-2024\fot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57" y="3429000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33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Contacts\Downloads\IMG-b61e1e6e8b4499c165be04ea2eb5beba-V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5" b="38435"/>
          <a:stretch/>
        </p:blipFill>
        <p:spPr bwMode="auto">
          <a:xfrm>
            <a:off x="539552" y="764704"/>
            <a:ext cx="8136904" cy="5616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3167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sus\Desktop\1673741138_gas-kvas-com-p-risunok-chainik-poetapno-posledovatelno-3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475" b="93026" l="52597" r="98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25" t="64728" r="2564" b="7531"/>
          <a:stretch/>
        </p:blipFill>
        <p:spPr bwMode="auto">
          <a:xfrm>
            <a:off x="755346" y="692696"/>
            <a:ext cx="7992888" cy="5725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sus\Desktop\phpl4N5aA_Vneklassnoe-meropriyatie_html_e81612723af8ff84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41054"/>
            <a:ext cx="4320480" cy="26041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илиния 5"/>
          <p:cNvSpPr/>
          <p:nvPr/>
        </p:nvSpPr>
        <p:spPr>
          <a:xfrm>
            <a:off x="2642330" y="2318817"/>
            <a:ext cx="3882948" cy="348158"/>
          </a:xfrm>
          <a:custGeom>
            <a:avLst/>
            <a:gdLst>
              <a:gd name="connsiteX0" fmla="*/ 0 w 1247826"/>
              <a:gd name="connsiteY0" fmla="*/ 144348 h 144365"/>
              <a:gd name="connsiteX1" fmla="*/ 190500 w 1247826"/>
              <a:gd name="connsiteY1" fmla="*/ 39573 h 144365"/>
              <a:gd name="connsiteX2" fmla="*/ 314325 w 1247826"/>
              <a:gd name="connsiteY2" fmla="*/ 144348 h 144365"/>
              <a:gd name="connsiteX3" fmla="*/ 514350 w 1247826"/>
              <a:gd name="connsiteY3" fmla="*/ 30048 h 144365"/>
              <a:gd name="connsiteX4" fmla="*/ 666750 w 1247826"/>
              <a:gd name="connsiteY4" fmla="*/ 125298 h 144365"/>
              <a:gd name="connsiteX5" fmla="*/ 866775 w 1247826"/>
              <a:gd name="connsiteY5" fmla="*/ 20523 h 144365"/>
              <a:gd name="connsiteX6" fmla="*/ 1000125 w 1247826"/>
              <a:gd name="connsiteY6" fmla="*/ 125298 h 144365"/>
              <a:gd name="connsiteX7" fmla="*/ 1228725 w 1247826"/>
              <a:gd name="connsiteY7" fmla="*/ 10998 h 144365"/>
              <a:gd name="connsiteX8" fmla="*/ 1219200 w 1247826"/>
              <a:gd name="connsiteY8" fmla="*/ 10998 h 14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826" h="144365">
                <a:moveTo>
                  <a:pt x="0" y="144348"/>
                </a:moveTo>
                <a:cubicBezTo>
                  <a:pt x="69056" y="91960"/>
                  <a:pt x="138113" y="39573"/>
                  <a:pt x="190500" y="39573"/>
                </a:cubicBezTo>
                <a:cubicBezTo>
                  <a:pt x="242887" y="39573"/>
                  <a:pt x="260350" y="145936"/>
                  <a:pt x="314325" y="144348"/>
                </a:cubicBezTo>
                <a:cubicBezTo>
                  <a:pt x="368300" y="142760"/>
                  <a:pt x="455613" y="33223"/>
                  <a:pt x="514350" y="30048"/>
                </a:cubicBezTo>
                <a:cubicBezTo>
                  <a:pt x="573088" y="26873"/>
                  <a:pt x="608013" y="126885"/>
                  <a:pt x="666750" y="125298"/>
                </a:cubicBezTo>
                <a:cubicBezTo>
                  <a:pt x="725487" y="123711"/>
                  <a:pt x="811213" y="20523"/>
                  <a:pt x="866775" y="20523"/>
                </a:cubicBezTo>
                <a:cubicBezTo>
                  <a:pt x="922337" y="20523"/>
                  <a:pt x="939800" y="126885"/>
                  <a:pt x="1000125" y="125298"/>
                </a:cubicBezTo>
                <a:cubicBezTo>
                  <a:pt x="1060450" y="123711"/>
                  <a:pt x="1192213" y="30048"/>
                  <a:pt x="1228725" y="10998"/>
                </a:cubicBezTo>
                <a:cubicBezTo>
                  <a:pt x="1265237" y="-8052"/>
                  <a:pt x="1242218" y="1473"/>
                  <a:pt x="1219200" y="1099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059832" y="5225804"/>
            <a:ext cx="3096344" cy="356644"/>
          </a:xfrm>
          <a:custGeom>
            <a:avLst/>
            <a:gdLst>
              <a:gd name="connsiteX0" fmla="*/ 0 w 1108206"/>
              <a:gd name="connsiteY0" fmla="*/ 114423 h 133537"/>
              <a:gd name="connsiteX1" fmla="*/ 133350 w 1108206"/>
              <a:gd name="connsiteY1" fmla="*/ 123 h 133537"/>
              <a:gd name="connsiteX2" fmla="*/ 285750 w 1108206"/>
              <a:gd name="connsiteY2" fmla="*/ 133473 h 133537"/>
              <a:gd name="connsiteX3" fmla="*/ 428625 w 1108206"/>
              <a:gd name="connsiteY3" fmla="*/ 19173 h 133537"/>
              <a:gd name="connsiteX4" fmla="*/ 571500 w 1108206"/>
              <a:gd name="connsiteY4" fmla="*/ 114423 h 133537"/>
              <a:gd name="connsiteX5" fmla="*/ 704850 w 1108206"/>
              <a:gd name="connsiteY5" fmla="*/ 9648 h 133537"/>
              <a:gd name="connsiteX6" fmla="*/ 838200 w 1108206"/>
              <a:gd name="connsiteY6" fmla="*/ 104898 h 133537"/>
              <a:gd name="connsiteX7" fmla="*/ 962025 w 1108206"/>
              <a:gd name="connsiteY7" fmla="*/ 123 h 133537"/>
              <a:gd name="connsiteX8" fmla="*/ 1095375 w 1108206"/>
              <a:gd name="connsiteY8" fmla="*/ 123948 h 133537"/>
              <a:gd name="connsiteX9" fmla="*/ 1095375 w 1108206"/>
              <a:gd name="connsiteY9" fmla="*/ 114423 h 13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8206" h="133537">
                <a:moveTo>
                  <a:pt x="0" y="114423"/>
                </a:moveTo>
                <a:cubicBezTo>
                  <a:pt x="42862" y="55685"/>
                  <a:pt x="85725" y="-3052"/>
                  <a:pt x="133350" y="123"/>
                </a:cubicBezTo>
                <a:cubicBezTo>
                  <a:pt x="180975" y="3298"/>
                  <a:pt x="236538" y="130298"/>
                  <a:pt x="285750" y="133473"/>
                </a:cubicBezTo>
                <a:cubicBezTo>
                  <a:pt x="334962" y="136648"/>
                  <a:pt x="381000" y="22348"/>
                  <a:pt x="428625" y="19173"/>
                </a:cubicBezTo>
                <a:cubicBezTo>
                  <a:pt x="476250" y="15998"/>
                  <a:pt x="525463" y="116010"/>
                  <a:pt x="571500" y="114423"/>
                </a:cubicBezTo>
                <a:cubicBezTo>
                  <a:pt x="617537" y="112836"/>
                  <a:pt x="660400" y="11235"/>
                  <a:pt x="704850" y="9648"/>
                </a:cubicBezTo>
                <a:cubicBezTo>
                  <a:pt x="749300" y="8060"/>
                  <a:pt x="795338" y="106485"/>
                  <a:pt x="838200" y="104898"/>
                </a:cubicBezTo>
                <a:cubicBezTo>
                  <a:pt x="881062" y="103311"/>
                  <a:pt x="919163" y="-3052"/>
                  <a:pt x="962025" y="123"/>
                </a:cubicBezTo>
                <a:cubicBezTo>
                  <a:pt x="1004887" y="3298"/>
                  <a:pt x="1073150" y="104898"/>
                  <a:pt x="1095375" y="123948"/>
                </a:cubicBezTo>
                <a:cubicBezTo>
                  <a:pt x="1117600" y="142998"/>
                  <a:pt x="1106487" y="128710"/>
                  <a:pt x="1095375" y="114423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74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э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748</TotalTime>
  <Words>102</Words>
  <Application>Microsoft Office PowerPoint</Application>
  <PresentationFormat>Паказ на экране (4:3)</PresentationFormat>
  <Paragraphs>11</Paragraphs>
  <Slides>11</Slides>
  <Notes>1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3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 </vt:lpstr>
      <vt:lpstr>Прэзентацыя PowerPoint</vt:lpstr>
      <vt:lpstr>Прэзентацыя PowerPoint</vt:lpstr>
      <vt:lpstr>Прэзентацыя PowerPoint</vt:lpstr>
      <vt:lpstr>       Геаметрычны арнамент</vt:lpstr>
      <vt:lpstr>       Чырвоны — жыццё, актыўнасць, агонь. Аранжавы — весялосць, добразычлівасць, радасць. Ружовы — рамантычнасць. Жоўты — лёгкасць, сонца, багацце. Зялёны — спакой, жыццё. Сіні — вернасць, спакой. Блакітны — сумленнасць, творчасць. Фіялетавы — чараўніцтва. Белы — чысціня, новыя магчымасці, абарона.  Чорны, шэры, карычневы — гэтыя колеры нясуць прыгнечаны стан, агрэсію.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Чырвоны – жыццё, актыўнасць, агонь. Аранжавы – весялосць, добразычлівасць, радасць. Ружовы –рамантычнасць. Жоўты — лёгкасць, сонца, багацце. Зялёны – спакой, жыццё. Сіні — вернасць, спакой. Блакітны – сумленнасць, творчасць. Фіялетавы – чараўніцтва. Белы — чысціня, новыя магчымасці, абарона.  Чорны, шэры, карычневы –гэтыя колеры нясуць прыгнечаны стан, агрэсію.</dc:title>
  <dc:creator>asus</dc:creator>
  <cp:lastModifiedBy>Галина</cp:lastModifiedBy>
  <cp:revision>24</cp:revision>
  <dcterms:created xsi:type="dcterms:W3CDTF">2024-03-27T17:30:05Z</dcterms:created>
  <dcterms:modified xsi:type="dcterms:W3CDTF">2025-01-02T16:58:02Z</dcterms:modified>
</cp:coreProperties>
</file>