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63"/>
  </p:notesMasterIdLst>
  <p:handoutMasterIdLst>
    <p:handoutMasterId r:id="rId64"/>
  </p:handoutMasterIdLst>
  <p:sldIdLst>
    <p:sldId id="285" r:id="rId2"/>
    <p:sldId id="379" r:id="rId3"/>
    <p:sldId id="317" r:id="rId4"/>
    <p:sldId id="286" r:id="rId5"/>
    <p:sldId id="318" r:id="rId6"/>
    <p:sldId id="380" r:id="rId7"/>
    <p:sldId id="381" r:id="rId8"/>
    <p:sldId id="288" r:id="rId9"/>
    <p:sldId id="319" r:id="rId10"/>
    <p:sldId id="321" r:id="rId11"/>
    <p:sldId id="353" r:id="rId12"/>
    <p:sldId id="290" r:id="rId13"/>
    <p:sldId id="354" r:id="rId14"/>
    <p:sldId id="291" r:id="rId15"/>
    <p:sldId id="355" r:id="rId16"/>
    <p:sldId id="325" r:id="rId17"/>
    <p:sldId id="356" r:id="rId18"/>
    <p:sldId id="293" r:id="rId19"/>
    <p:sldId id="357" r:id="rId20"/>
    <p:sldId id="294" r:id="rId21"/>
    <p:sldId id="358" r:id="rId22"/>
    <p:sldId id="295" r:id="rId23"/>
    <p:sldId id="359" r:id="rId24"/>
    <p:sldId id="296" r:id="rId25"/>
    <p:sldId id="360" r:id="rId26"/>
    <p:sldId id="297" r:id="rId27"/>
    <p:sldId id="361" r:id="rId28"/>
    <p:sldId id="298" r:id="rId29"/>
    <p:sldId id="362" r:id="rId30"/>
    <p:sldId id="299" r:id="rId31"/>
    <p:sldId id="384" r:id="rId32"/>
    <p:sldId id="300" r:id="rId33"/>
    <p:sldId id="363" r:id="rId34"/>
    <p:sldId id="301" r:id="rId35"/>
    <p:sldId id="364" r:id="rId36"/>
    <p:sldId id="302" r:id="rId37"/>
    <p:sldId id="365" r:id="rId38"/>
    <p:sldId id="338" r:id="rId39"/>
    <p:sldId id="367" r:id="rId40"/>
    <p:sldId id="307" r:id="rId41"/>
    <p:sldId id="370" r:id="rId42"/>
    <p:sldId id="308" r:id="rId43"/>
    <p:sldId id="371" r:id="rId44"/>
    <p:sldId id="382" r:id="rId45"/>
    <p:sldId id="383" r:id="rId46"/>
    <p:sldId id="310" r:id="rId47"/>
    <p:sldId id="372" r:id="rId48"/>
    <p:sldId id="311" r:id="rId49"/>
    <p:sldId id="373" r:id="rId50"/>
    <p:sldId id="312" r:id="rId51"/>
    <p:sldId id="374" r:id="rId52"/>
    <p:sldId id="313" r:id="rId53"/>
    <p:sldId id="375" r:id="rId54"/>
    <p:sldId id="314" r:id="rId55"/>
    <p:sldId id="376" r:id="rId56"/>
    <p:sldId id="350" r:id="rId57"/>
    <p:sldId id="377" r:id="rId58"/>
    <p:sldId id="316" r:id="rId59"/>
    <p:sldId id="378" r:id="rId60"/>
    <p:sldId id="385" r:id="rId61"/>
    <p:sldId id="324" r:id="rId62"/>
  </p:sldIdLst>
  <p:sldSz cx="12192000" cy="6858000"/>
  <p:notesSz cx="6858000" cy="9144000"/>
  <p:embeddedFontLst>
    <p:embeddedFont>
      <p:font typeface="Aldrich" panose="020B0604020202020204" charset="0"/>
      <p:regular r:id="rId65"/>
    </p:embeddedFont>
    <p:embeddedFont>
      <p:font typeface="Arial Black" panose="020B0A04020102020204" pitchFamily="34" charset="0"/>
      <p:bold r:id="rId66"/>
    </p:embeddedFont>
    <p:embeddedFont>
      <p:font typeface="Barlow Condensed" panose="020B0604020202020204" charset="0"/>
      <p:regular r:id="rId67"/>
      <p:bold r:id="rId68"/>
      <p:italic r:id="rId69"/>
      <p:boldItalic r:id="rId70"/>
    </p:embeddedFont>
    <p:embeddedFont>
      <p:font typeface="Rubik" panose="020B0604020202020204" charset="-79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1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5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D2EE1-4153-4409-97B6-DCC907455C7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7348-B510-4C18-8271-58833624C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7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562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c6816c64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c6816c64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Profile 2">
  <p:cSld name="CUSTOM_16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93C919"/>
            </a:gs>
            <a:gs pos="22000">
              <a:srgbClr val="00BF72"/>
            </a:gs>
            <a:gs pos="45000">
              <a:srgbClr val="008793"/>
            </a:gs>
            <a:gs pos="70000">
              <a:srgbClr val="004D7A"/>
            </a:gs>
            <a:gs pos="100000">
              <a:srgbClr val="051937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195022" y="449412"/>
            <a:ext cx="44242" cy="38097"/>
          </a:xfrm>
          <a:custGeom>
            <a:avLst/>
            <a:gdLst/>
            <a:ahLst/>
            <a:cxnLst/>
            <a:rect l="l" t="t" r="r" b="b"/>
            <a:pathLst>
              <a:path w="1080" h="930" extrusionOk="0">
                <a:moveTo>
                  <a:pt x="472" y="0"/>
                </a:moveTo>
                <a:cubicBezTo>
                  <a:pt x="233" y="0"/>
                  <a:pt x="1" y="178"/>
                  <a:pt x="1" y="446"/>
                </a:cubicBezTo>
                <a:cubicBezTo>
                  <a:pt x="1" y="702"/>
                  <a:pt x="199" y="929"/>
                  <a:pt x="455" y="929"/>
                </a:cubicBezTo>
                <a:cubicBezTo>
                  <a:pt x="881" y="929"/>
                  <a:pt x="1080" y="418"/>
                  <a:pt x="796" y="134"/>
                </a:cubicBezTo>
                <a:cubicBezTo>
                  <a:pt x="703" y="42"/>
                  <a:pt x="587" y="0"/>
                  <a:pt x="472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3835066" y="176257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4367747" y="4499720"/>
            <a:ext cx="183851" cy="157347"/>
          </a:xfrm>
          <a:custGeom>
            <a:avLst/>
            <a:gdLst/>
            <a:ahLst/>
            <a:cxnLst/>
            <a:rect l="l" t="t" r="r" b="b"/>
            <a:pathLst>
              <a:path w="4488" h="3841" extrusionOk="0">
                <a:moveTo>
                  <a:pt x="1926" y="0"/>
                </a:moveTo>
                <a:cubicBezTo>
                  <a:pt x="945" y="0"/>
                  <a:pt x="0" y="769"/>
                  <a:pt x="0" y="1938"/>
                </a:cubicBezTo>
                <a:cubicBezTo>
                  <a:pt x="0" y="2989"/>
                  <a:pt x="852" y="3841"/>
                  <a:pt x="1903" y="3841"/>
                </a:cubicBezTo>
                <a:cubicBezTo>
                  <a:pt x="3635" y="3841"/>
                  <a:pt x="4487" y="1768"/>
                  <a:pt x="3266" y="575"/>
                </a:cubicBezTo>
                <a:cubicBezTo>
                  <a:pt x="2879" y="178"/>
                  <a:pt x="2398" y="0"/>
                  <a:pt x="1926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633317" y="3626207"/>
            <a:ext cx="174511" cy="174552"/>
          </a:xfrm>
          <a:custGeom>
            <a:avLst/>
            <a:gdLst/>
            <a:ahLst/>
            <a:cxnLst/>
            <a:rect l="l" t="t" r="r" b="b"/>
            <a:pathLst>
              <a:path w="4260" h="4261" extrusionOk="0">
                <a:moveTo>
                  <a:pt x="2130" y="0"/>
                </a:moveTo>
                <a:cubicBezTo>
                  <a:pt x="966" y="0"/>
                  <a:pt x="0" y="938"/>
                  <a:pt x="0" y="2130"/>
                </a:cubicBezTo>
                <a:cubicBezTo>
                  <a:pt x="0" y="3295"/>
                  <a:pt x="966" y="4260"/>
                  <a:pt x="2130" y="4260"/>
                </a:cubicBezTo>
                <a:cubicBezTo>
                  <a:pt x="3323" y="4260"/>
                  <a:pt x="4260" y="3295"/>
                  <a:pt x="4260" y="2130"/>
                </a:cubicBezTo>
                <a:cubicBezTo>
                  <a:pt x="4260" y="938"/>
                  <a:pt x="3323" y="0"/>
                  <a:pt x="2130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710573" y="4986204"/>
            <a:ext cx="74515" cy="63987"/>
          </a:xfrm>
          <a:custGeom>
            <a:avLst/>
            <a:gdLst/>
            <a:ahLst/>
            <a:cxnLst/>
            <a:rect l="l" t="t" r="r" b="b"/>
            <a:pathLst>
              <a:path w="1819" h="1562" extrusionOk="0">
                <a:moveTo>
                  <a:pt x="770" y="1"/>
                </a:moveTo>
                <a:cubicBezTo>
                  <a:pt x="377" y="1"/>
                  <a:pt x="0" y="306"/>
                  <a:pt x="0" y="767"/>
                </a:cubicBezTo>
                <a:cubicBezTo>
                  <a:pt x="0" y="1193"/>
                  <a:pt x="341" y="1562"/>
                  <a:pt x="767" y="1562"/>
                </a:cubicBezTo>
                <a:cubicBezTo>
                  <a:pt x="1449" y="1562"/>
                  <a:pt x="1818" y="710"/>
                  <a:pt x="1307" y="227"/>
                </a:cubicBezTo>
                <a:cubicBezTo>
                  <a:pt x="1151" y="71"/>
                  <a:pt x="958" y="1"/>
                  <a:pt x="770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559648" y="4493191"/>
            <a:ext cx="62881" cy="55876"/>
          </a:xfrm>
          <a:custGeom>
            <a:avLst/>
            <a:gdLst/>
            <a:ahLst/>
            <a:cxnLst/>
            <a:rect l="l" t="t" r="r" b="b"/>
            <a:pathLst>
              <a:path w="1535" h="1364" extrusionOk="0">
                <a:moveTo>
                  <a:pt x="759" y="1"/>
                </a:moveTo>
                <a:cubicBezTo>
                  <a:pt x="481" y="1"/>
                  <a:pt x="229" y="167"/>
                  <a:pt x="142" y="448"/>
                </a:cubicBezTo>
                <a:cubicBezTo>
                  <a:pt x="0" y="789"/>
                  <a:pt x="171" y="1186"/>
                  <a:pt x="512" y="1328"/>
                </a:cubicBezTo>
                <a:cubicBezTo>
                  <a:pt x="583" y="1352"/>
                  <a:pt x="656" y="1363"/>
                  <a:pt x="730" y="1363"/>
                </a:cubicBezTo>
                <a:cubicBezTo>
                  <a:pt x="1007" y="1363"/>
                  <a:pt x="1280" y="1200"/>
                  <a:pt x="1392" y="931"/>
                </a:cubicBezTo>
                <a:cubicBezTo>
                  <a:pt x="1534" y="590"/>
                  <a:pt x="1364" y="192"/>
                  <a:pt x="1023" y="50"/>
                </a:cubicBezTo>
                <a:cubicBezTo>
                  <a:pt x="935" y="17"/>
                  <a:pt x="846" y="1"/>
                  <a:pt x="759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548885" y="710809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2838060" y="1863729"/>
            <a:ext cx="61693" cy="53541"/>
          </a:xfrm>
          <a:custGeom>
            <a:avLst/>
            <a:gdLst/>
            <a:ahLst/>
            <a:cxnLst/>
            <a:rect l="l" t="t" r="r" b="b"/>
            <a:pathLst>
              <a:path w="1506" h="1307" extrusionOk="0">
                <a:moveTo>
                  <a:pt x="660" y="1"/>
                </a:moveTo>
                <a:cubicBezTo>
                  <a:pt x="326" y="1"/>
                  <a:pt x="0" y="268"/>
                  <a:pt x="0" y="653"/>
                </a:cubicBezTo>
                <a:cubicBezTo>
                  <a:pt x="0" y="1022"/>
                  <a:pt x="284" y="1306"/>
                  <a:pt x="653" y="1306"/>
                </a:cubicBezTo>
                <a:cubicBezTo>
                  <a:pt x="1221" y="1306"/>
                  <a:pt x="1505" y="596"/>
                  <a:pt x="1108" y="199"/>
                </a:cubicBezTo>
                <a:cubicBezTo>
                  <a:pt x="980" y="62"/>
                  <a:pt x="819" y="1"/>
                  <a:pt x="660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508271" y="1063722"/>
            <a:ext cx="232722" cy="210888"/>
          </a:xfrm>
          <a:custGeom>
            <a:avLst/>
            <a:gdLst/>
            <a:ahLst/>
            <a:cxnLst/>
            <a:rect l="l" t="t" r="r" b="b"/>
            <a:pathLst>
              <a:path w="5681" h="5148" extrusionOk="0">
                <a:moveTo>
                  <a:pt x="2819" y="1"/>
                </a:moveTo>
                <a:cubicBezTo>
                  <a:pt x="1655" y="1"/>
                  <a:pt x="607" y="794"/>
                  <a:pt x="341" y="1979"/>
                </a:cubicBezTo>
                <a:cubicBezTo>
                  <a:pt x="1" y="3370"/>
                  <a:pt x="881" y="4762"/>
                  <a:pt x="2244" y="5074"/>
                </a:cubicBezTo>
                <a:cubicBezTo>
                  <a:pt x="2447" y="5124"/>
                  <a:pt x="2650" y="5148"/>
                  <a:pt x="2850" y="5148"/>
                </a:cubicBezTo>
                <a:cubicBezTo>
                  <a:pt x="4019" y="5148"/>
                  <a:pt x="5073" y="4335"/>
                  <a:pt x="5340" y="3171"/>
                </a:cubicBezTo>
                <a:cubicBezTo>
                  <a:pt x="5680" y="1780"/>
                  <a:pt x="4828" y="388"/>
                  <a:pt x="3437" y="76"/>
                </a:cubicBezTo>
                <a:cubicBezTo>
                  <a:pt x="3230" y="25"/>
                  <a:pt x="3022" y="1"/>
                  <a:pt x="2819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8201526" y="1082526"/>
            <a:ext cx="52026" cy="44816"/>
          </a:xfrm>
          <a:custGeom>
            <a:avLst/>
            <a:gdLst/>
            <a:ahLst/>
            <a:cxnLst/>
            <a:rect l="l" t="t" r="r" b="b"/>
            <a:pathLst>
              <a:path w="1270" h="1094" extrusionOk="0">
                <a:moveTo>
                  <a:pt x="556" y="0"/>
                </a:moveTo>
                <a:cubicBezTo>
                  <a:pt x="273" y="0"/>
                  <a:pt x="0" y="224"/>
                  <a:pt x="20" y="554"/>
                </a:cubicBezTo>
                <a:cubicBezTo>
                  <a:pt x="20" y="838"/>
                  <a:pt x="247" y="1094"/>
                  <a:pt x="559" y="1094"/>
                </a:cubicBezTo>
                <a:cubicBezTo>
                  <a:pt x="1042" y="1094"/>
                  <a:pt x="1269" y="497"/>
                  <a:pt x="929" y="156"/>
                </a:cubicBezTo>
                <a:cubicBezTo>
                  <a:pt x="821" y="48"/>
                  <a:pt x="687" y="0"/>
                  <a:pt x="556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404437" y="1057279"/>
            <a:ext cx="211789" cy="180205"/>
          </a:xfrm>
          <a:custGeom>
            <a:avLst/>
            <a:gdLst/>
            <a:ahLst/>
            <a:cxnLst/>
            <a:rect l="l" t="t" r="r" b="b"/>
            <a:pathLst>
              <a:path w="5170" h="4399" extrusionOk="0">
                <a:moveTo>
                  <a:pt x="2234" y="0"/>
                </a:moveTo>
                <a:cubicBezTo>
                  <a:pt x="1095" y="0"/>
                  <a:pt x="1" y="885"/>
                  <a:pt x="1" y="2212"/>
                </a:cubicBezTo>
                <a:cubicBezTo>
                  <a:pt x="1" y="3433"/>
                  <a:pt x="995" y="4399"/>
                  <a:pt x="2216" y="4399"/>
                </a:cubicBezTo>
                <a:cubicBezTo>
                  <a:pt x="4176" y="4399"/>
                  <a:pt x="5170" y="2041"/>
                  <a:pt x="3778" y="650"/>
                </a:cubicBezTo>
                <a:cubicBezTo>
                  <a:pt x="3329" y="201"/>
                  <a:pt x="2777" y="0"/>
                  <a:pt x="2234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331855" y="773604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2576293" y="2643170"/>
            <a:ext cx="51247" cy="50059"/>
          </a:xfrm>
          <a:custGeom>
            <a:avLst/>
            <a:gdLst/>
            <a:ahLst/>
            <a:cxnLst/>
            <a:rect l="l" t="t" r="r" b="b"/>
            <a:pathLst>
              <a:path w="1251" h="1222" extrusionOk="0">
                <a:moveTo>
                  <a:pt x="625" y="0"/>
                </a:moveTo>
                <a:cubicBezTo>
                  <a:pt x="285" y="0"/>
                  <a:pt x="1" y="256"/>
                  <a:pt x="1" y="597"/>
                </a:cubicBezTo>
                <a:cubicBezTo>
                  <a:pt x="1" y="938"/>
                  <a:pt x="285" y="1222"/>
                  <a:pt x="625" y="1222"/>
                </a:cubicBezTo>
                <a:cubicBezTo>
                  <a:pt x="966" y="1222"/>
                  <a:pt x="1250" y="938"/>
                  <a:pt x="1250" y="597"/>
                </a:cubicBezTo>
                <a:cubicBezTo>
                  <a:pt x="1250" y="256"/>
                  <a:pt x="966" y="0"/>
                  <a:pt x="62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4078193" y="3800718"/>
            <a:ext cx="51247" cy="50059"/>
          </a:xfrm>
          <a:custGeom>
            <a:avLst/>
            <a:gdLst/>
            <a:ahLst/>
            <a:cxnLst/>
            <a:rect l="l" t="t" r="r" b="b"/>
            <a:pathLst>
              <a:path w="1251" h="1222" extrusionOk="0">
                <a:moveTo>
                  <a:pt x="625" y="0"/>
                </a:moveTo>
                <a:cubicBezTo>
                  <a:pt x="285" y="0"/>
                  <a:pt x="1" y="256"/>
                  <a:pt x="1" y="597"/>
                </a:cubicBezTo>
                <a:cubicBezTo>
                  <a:pt x="1" y="966"/>
                  <a:pt x="285" y="1221"/>
                  <a:pt x="625" y="1221"/>
                </a:cubicBezTo>
                <a:cubicBezTo>
                  <a:pt x="966" y="1221"/>
                  <a:pt x="1250" y="966"/>
                  <a:pt x="1250" y="597"/>
                </a:cubicBezTo>
                <a:cubicBezTo>
                  <a:pt x="1250" y="256"/>
                  <a:pt x="966" y="0"/>
                  <a:pt x="62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031169" y="117963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0014828" y="3183425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7763352" y="4402855"/>
            <a:ext cx="90778" cy="77752"/>
          </a:xfrm>
          <a:custGeom>
            <a:avLst/>
            <a:gdLst/>
            <a:ahLst/>
            <a:cxnLst/>
            <a:rect l="l" t="t" r="r" b="b"/>
            <a:pathLst>
              <a:path w="2216" h="1898" extrusionOk="0">
                <a:moveTo>
                  <a:pt x="1278" y="0"/>
                </a:moveTo>
                <a:cubicBezTo>
                  <a:pt x="427" y="0"/>
                  <a:pt x="1" y="1023"/>
                  <a:pt x="597" y="1619"/>
                </a:cubicBezTo>
                <a:cubicBezTo>
                  <a:pt x="790" y="1812"/>
                  <a:pt x="1028" y="1898"/>
                  <a:pt x="1261" y="1898"/>
                </a:cubicBezTo>
                <a:cubicBezTo>
                  <a:pt x="1748" y="1898"/>
                  <a:pt x="2216" y="1523"/>
                  <a:pt x="2216" y="966"/>
                </a:cubicBezTo>
                <a:cubicBezTo>
                  <a:pt x="2216" y="426"/>
                  <a:pt x="1790" y="0"/>
                  <a:pt x="1278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136524" y="3215977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362040" y="400213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10005542" y="2446538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2114454" y="2194112"/>
            <a:ext cx="68657" cy="68657"/>
          </a:xfrm>
          <a:custGeom>
            <a:avLst/>
            <a:gdLst/>
            <a:ahLst/>
            <a:cxnLst/>
            <a:rect l="l" t="t" r="r" b="b"/>
            <a:pathLst>
              <a:path w="1676" h="1676" extrusionOk="0">
                <a:moveTo>
                  <a:pt x="852" y="0"/>
                </a:moveTo>
                <a:cubicBezTo>
                  <a:pt x="369" y="0"/>
                  <a:pt x="0" y="370"/>
                  <a:pt x="0" y="824"/>
                </a:cubicBezTo>
                <a:cubicBezTo>
                  <a:pt x="0" y="1307"/>
                  <a:pt x="369" y="1676"/>
                  <a:pt x="852" y="1676"/>
                </a:cubicBezTo>
                <a:cubicBezTo>
                  <a:pt x="1307" y="1676"/>
                  <a:pt x="1676" y="1307"/>
                  <a:pt x="1676" y="824"/>
                </a:cubicBezTo>
                <a:cubicBezTo>
                  <a:pt x="1676" y="370"/>
                  <a:pt x="1307" y="0"/>
                  <a:pt x="852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1984144" y="1104032"/>
            <a:ext cx="67510" cy="67510"/>
          </a:xfrm>
          <a:custGeom>
            <a:avLst/>
            <a:gdLst/>
            <a:ahLst/>
            <a:cxnLst/>
            <a:rect l="l" t="t" r="r" b="b"/>
            <a:pathLst>
              <a:path w="1648" h="1648" extrusionOk="0">
                <a:moveTo>
                  <a:pt x="824" y="1"/>
                </a:moveTo>
                <a:cubicBezTo>
                  <a:pt x="370" y="1"/>
                  <a:pt x="0" y="370"/>
                  <a:pt x="0" y="824"/>
                </a:cubicBezTo>
                <a:cubicBezTo>
                  <a:pt x="0" y="1279"/>
                  <a:pt x="370" y="1648"/>
                  <a:pt x="824" y="1648"/>
                </a:cubicBezTo>
                <a:cubicBezTo>
                  <a:pt x="1278" y="1648"/>
                  <a:pt x="1648" y="1279"/>
                  <a:pt x="1648" y="824"/>
                </a:cubicBezTo>
                <a:cubicBezTo>
                  <a:pt x="1648" y="370"/>
                  <a:pt x="1278" y="1"/>
                  <a:pt x="824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6090804" y="514178"/>
            <a:ext cx="182704" cy="157142"/>
          </a:xfrm>
          <a:custGeom>
            <a:avLst/>
            <a:gdLst/>
            <a:ahLst/>
            <a:cxnLst/>
            <a:rect l="l" t="t" r="r" b="b"/>
            <a:pathLst>
              <a:path w="4460" h="3836" extrusionOk="0">
                <a:moveTo>
                  <a:pt x="1926" y="1"/>
                </a:moveTo>
                <a:cubicBezTo>
                  <a:pt x="940" y="1"/>
                  <a:pt x="1" y="777"/>
                  <a:pt x="1" y="1933"/>
                </a:cubicBezTo>
                <a:cubicBezTo>
                  <a:pt x="1" y="2983"/>
                  <a:pt x="853" y="3835"/>
                  <a:pt x="1903" y="3835"/>
                </a:cubicBezTo>
                <a:cubicBezTo>
                  <a:pt x="3607" y="3835"/>
                  <a:pt x="4459" y="1762"/>
                  <a:pt x="3267" y="569"/>
                </a:cubicBezTo>
                <a:cubicBezTo>
                  <a:pt x="2873" y="176"/>
                  <a:pt x="2395" y="1"/>
                  <a:pt x="192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2855841" y="1205501"/>
            <a:ext cx="89590" cy="77752"/>
          </a:xfrm>
          <a:custGeom>
            <a:avLst/>
            <a:gdLst/>
            <a:ahLst/>
            <a:cxnLst/>
            <a:rect l="l" t="t" r="r" b="b"/>
            <a:pathLst>
              <a:path w="2187" h="1898" extrusionOk="0">
                <a:moveTo>
                  <a:pt x="937" y="1"/>
                </a:moveTo>
                <a:cubicBezTo>
                  <a:pt x="457" y="1"/>
                  <a:pt x="0" y="383"/>
                  <a:pt x="0" y="960"/>
                </a:cubicBezTo>
                <a:cubicBezTo>
                  <a:pt x="0" y="1472"/>
                  <a:pt x="426" y="1898"/>
                  <a:pt x="937" y="1898"/>
                </a:cubicBezTo>
                <a:cubicBezTo>
                  <a:pt x="1761" y="1869"/>
                  <a:pt x="2187" y="875"/>
                  <a:pt x="1590" y="279"/>
                </a:cubicBezTo>
                <a:cubicBezTo>
                  <a:pt x="1399" y="87"/>
                  <a:pt x="116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9588923" y="3725864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9302742" y="4260418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10085712" y="4323211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8785026" y="3667571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10115897" y="3949820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11235353" y="5393950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10357049" y="5426502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1226067" y="465706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0809448" y="5936389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10523267" y="6470943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11306237" y="6533736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0005551" y="5878096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1336422" y="6160345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11837428" y="1005063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10959124" y="1037614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11828142" y="268175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1411523" y="1547502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1125342" y="2082055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11908312" y="2144849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10607626" y="1489209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11938497" y="1771458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8241028" y="2525800"/>
            <a:ext cx="59399" cy="50715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7362724" y="2558352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8231742" y="178891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7815123" y="3068239"/>
            <a:ext cx="281552" cy="261766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528942" y="3602793"/>
            <a:ext cx="138462" cy="138503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8311912" y="3665586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7011226" y="3009946"/>
            <a:ext cx="68698" cy="57761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8342097" y="3292195"/>
            <a:ext cx="91966" cy="78489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 rot="5116028">
            <a:off x="8021675" y="6233389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 rot="5116028">
            <a:off x="7914750" y="5361004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 rot="5116028">
            <a:off x="8747870" y="6163988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 rot="5116028">
            <a:off x="7238875" y="5867560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 rot="5116028">
            <a:off x="6809599" y="5611696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rot="5116028">
            <a:off x="6920843" y="6393880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 rot="5116028">
            <a:off x="7429955" y="5049117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 rot="5116028">
            <a:off x="7237449" y="6400820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 rot="5116028">
            <a:off x="5778687" y="2654764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 rot="5116028">
            <a:off x="5671763" y="1782379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 rot="5116028">
            <a:off x="6504882" y="258536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 rot="5116028">
            <a:off x="4995888" y="2288935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rot="5116028">
            <a:off x="4566612" y="2033071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rot="5116028">
            <a:off x="4677856" y="2815255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rot="5116028">
            <a:off x="5186967" y="1470492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 rot="5116028">
            <a:off x="4994462" y="2822195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 rot="5116028">
            <a:off x="5364362" y="6375114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 rot="5116028">
            <a:off x="5257438" y="5502729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 rot="5116028">
            <a:off x="6090557" y="630571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 rot="5116028">
            <a:off x="4581563" y="6009285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 rot="5116028">
            <a:off x="4152287" y="5753421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 rot="5116028">
            <a:off x="4263531" y="6535605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 rot="5116028">
            <a:off x="4772642" y="5190842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 rot="5116028">
            <a:off x="4580137" y="6542545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5116028">
            <a:off x="1633162" y="6375114"/>
            <a:ext cx="59399" cy="50714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rot="5116028">
            <a:off x="1526238" y="5502729"/>
            <a:ext cx="61693" cy="52681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rot="5116028">
            <a:off x="2359357" y="6305713"/>
            <a:ext cx="67510" cy="58129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 rot="5116028">
            <a:off x="850363" y="6009285"/>
            <a:ext cx="281550" cy="261764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rot="5116028">
            <a:off x="421087" y="5753421"/>
            <a:ext cx="138461" cy="138502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rot="5116028">
            <a:off x="532331" y="6535605"/>
            <a:ext cx="25644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5116028">
            <a:off x="1041442" y="5190842"/>
            <a:ext cx="68698" cy="57760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5116028">
            <a:off x="848937" y="6542545"/>
            <a:ext cx="91966" cy="78488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rot="7573967">
            <a:off x="1387072" y="4179333"/>
            <a:ext cx="59398" cy="50713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rot="7573967">
            <a:off x="1877345" y="3451002"/>
            <a:ext cx="61692" cy="52680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rot="7573967">
            <a:off x="1977501" y="4604775"/>
            <a:ext cx="67509" cy="58128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rot="7573967">
            <a:off x="939434" y="3436867"/>
            <a:ext cx="281546" cy="261760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rot="7573967">
            <a:off x="840955" y="2930416"/>
            <a:ext cx="138458" cy="138499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rot="7573967">
            <a:off x="463779" y="3571123"/>
            <a:ext cx="25643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 rot="7573967">
            <a:off x="1713225" y="2899334"/>
            <a:ext cx="68697" cy="57759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 rot="7573967">
            <a:off x="672039" y="3798896"/>
            <a:ext cx="91964" cy="78487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7573967">
            <a:off x="1686984" y="1642858"/>
            <a:ext cx="59398" cy="50713"/>
          </a:xfrm>
          <a:custGeom>
            <a:avLst/>
            <a:gdLst/>
            <a:ahLst/>
            <a:cxnLst/>
            <a:rect l="l" t="t" r="r" b="b"/>
            <a:pathLst>
              <a:path w="1450" h="1238" extrusionOk="0">
                <a:moveTo>
                  <a:pt x="627" y="0"/>
                </a:moveTo>
                <a:cubicBezTo>
                  <a:pt x="312" y="0"/>
                  <a:pt x="1" y="248"/>
                  <a:pt x="1" y="612"/>
                </a:cubicBezTo>
                <a:cubicBezTo>
                  <a:pt x="1" y="953"/>
                  <a:pt x="285" y="1237"/>
                  <a:pt x="626" y="1237"/>
                </a:cubicBezTo>
                <a:cubicBezTo>
                  <a:pt x="1165" y="1237"/>
                  <a:pt x="1449" y="584"/>
                  <a:pt x="1052" y="186"/>
                </a:cubicBezTo>
                <a:cubicBezTo>
                  <a:pt x="932" y="57"/>
                  <a:pt x="779" y="0"/>
                  <a:pt x="62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7573967">
            <a:off x="2177258" y="914527"/>
            <a:ext cx="61692" cy="52680"/>
          </a:xfrm>
          <a:custGeom>
            <a:avLst/>
            <a:gdLst/>
            <a:ahLst/>
            <a:cxnLst/>
            <a:rect l="l" t="t" r="r" b="b"/>
            <a:pathLst>
              <a:path w="1506" h="1286" extrusionOk="0">
                <a:moveTo>
                  <a:pt x="853" y="1"/>
                </a:moveTo>
                <a:cubicBezTo>
                  <a:pt x="285" y="1"/>
                  <a:pt x="1" y="682"/>
                  <a:pt x="398" y="1080"/>
                </a:cubicBezTo>
                <a:cubicBezTo>
                  <a:pt x="531" y="1222"/>
                  <a:pt x="698" y="1285"/>
                  <a:pt x="862" y="1285"/>
                </a:cubicBezTo>
                <a:cubicBezTo>
                  <a:pt x="1190" y="1285"/>
                  <a:pt x="1506" y="1033"/>
                  <a:pt x="1506" y="654"/>
                </a:cubicBezTo>
                <a:cubicBezTo>
                  <a:pt x="1506" y="285"/>
                  <a:pt x="1193" y="1"/>
                  <a:pt x="853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 rot="7573967">
            <a:off x="2277414" y="2068300"/>
            <a:ext cx="67509" cy="58128"/>
          </a:xfrm>
          <a:custGeom>
            <a:avLst/>
            <a:gdLst/>
            <a:ahLst/>
            <a:cxnLst/>
            <a:rect l="l" t="t" r="r" b="b"/>
            <a:pathLst>
              <a:path w="1648" h="1419" extrusionOk="0">
                <a:moveTo>
                  <a:pt x="937" y="1"/>
                </a:moveTo>
                <a:cubicBezTo>
                  <a:pt x="312" y="1"/>
                  <a:pt x="0" y="768"/>
                  <a:pt x="426" y="1222"/>
                </a:cubicBezTo>
                <a:cubicBezTo>
                  <a:pt x="570" y="1357"/>
                  <a:pt x="746" y="1418"/>
                  <a:pt x="919" y="1418"/>
                </a:cubicBezTo>
                <a:cubicBezTo>
                  <a:pt x="1290" y="1418"/>
                  <a:pt x="1647" y="1137"/>
                  <a:pt x="1647" y="711"/>
                </a:cubicBezTo>
                <a:cubicBezTo>
                  <a:pt x="1647" y="313"/>
                  <a:pt x="1335" y="1"/>
                  <a:pt x="937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 rot="7573967">
            <a:off x="1239346" y="900392"/>
            <a:ext cx="281546" cy="261760"/>
          </a:xfrm>
          <a:custGeom>
            <a:avLst/>
            <a:gdLst/>
            <a:ahLst/>
            <a:cxnLst/>
            <a:rect l="l" t="t" r="r" b="b"/>
            <a:pathLst>
              <a:path w="6873" h="6390" extrusionOk="0">
                <a:moveTo>
                  <a:pt x="3419" y="0"/>
                </a:moveTo>
                <a:cubicBezTo>
                  <a:pt x="1873" y="0"/>
                  <a:pt x="539" y="1101"/>
                  <a:pt x="284" y="2684"/>
                </a:cubicBezTo>
                <a:cubicBezTo>
                  <a:pt x="0" y="4417"/>
                  <a:pt x="1193" y="6064"/>
                  <a:pt x="2925" y="6348"/>
                </a:cubicBezTo>
                <a:cubicBezTo>
                  <a:pt x="3097" y="6376"/>
                  <a:pt x="3268" y="6389"/>
                  <a:pt x="3437" y="6389"/>
                </a:cubicBezTo>
                <a:cubicBezTo>
                  <a:pt x="4971" y="6389"/>
                  <a:pt x="6333" y="5267"/>
                  <a:pt x="6589" y="3707"/>
                </a:cubicBezTo>
                <a:cubicBezTo>
                  <a:pt x="6873" y="1946"/>
                  <a:pt x="5680" y="299"/>
                  <a:pt x="3948" y="43"/>
                </a:cubicBezTo>
                <a:cubicBezTo>
                  <a:pt x="3770" y="14"/>
                  <a:pt x="3593" y="0"/>
                  <a:pt x="3419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 rot="7573967">
            <a:off x="1140867" y="393941"/>
            <a:ext cx="138458" cy="138499"/>
          </a:xfrm>
          <a:custGeom>
            <a:avLst/>
            <a:gdLst/>
            <a:ahLst/>
            <a:cxnLst/>
            <a:rect l="l" t="t" r="r" b="b"/>
            <a:pathLst>
              <a:path w="3380" h="3381" extrusionOk="0">
                <a:moveTo>
                  <a:pt x="1676" y="1"/>
                </a:moveTo>
                <a:cubicBezTo>
                  <a:pt x="767" y="1"/>
                  <a:pt x="0" y="768"/>
                  <a:pt x="0" y="1705"/>
                </a:cubicBezTo>
                <a:cubicBezTo>
                  <a:pt x="0" y="2613"/>
                  <a:pt x="767" y="3380"/>
                  <a:pt x="1676" y="3380"/>
                </a:cubicBezTo>
                <a:cubicBezTo>
                  <a:pt x="2613" y="3380"/>
                  <a:pt x="3380" y="2613"/>
                  <a:pt x="3380" y="1705"/>
                </a:cubicBezTo>
                <a:cubicBezTo>
                  <a:pt x="3380" y="768"/>
                  <a:pt x="2613" y="1"/>
                  <a:pt x="1676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 rot="7573967">
            <a:off x="763691" y="1034648"/>
            <a:ext cx="25643" cy="23145"/>
          </a:xfrm>
          <a:custGeom>
            <a:avLst/>
            <a:gdLst/>
            <a:ahLst/>
            <a:cxnLst/>
            <a:rect l="l" t="t" r="r" b="b"/>
            <a:pathLst>
              <a:path w="626" h="565" extrusionOk="0">
                <a:moveTo>
                  <a:pt x="265" y="0"/>
                </a:moveTo>
                <a:cubicBezTo>
                  <a:pt x="129" y="0"/>
                  <a:pt x="0" y="108"/>
                  <a:pt x="0" y="280"/>
                </a:cubicBezTo>
                <a:cubicBezTo>
                  <a:pt x="0" y="422"/>
                  <a:pt x="114" y="564"/>
                  <a:pt x="256" y="564"/>
                </a:cubicBezTo>
                <a:cubicBezTo>
                  <a:pt x="512" y="564"/>
                  <a:pt x="625" y="252"/>
                  <a:pt x="455" y="81"/>
                </a:cubicBezTo>
                <a:cubicBezTo>
                  <a:pt x="399" y="26"/>
                  <a:pt x="331" y="0"/>
                  <a:pt x="265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 rot="7573967">
            <a:off x="2013137" y="362859"/>
            <a:ext cx="68697" cy="57759"/>
          </a:xfrm>
          <a:custGeom>
            <a:avLst/>
            <a:gdLst/>
            <a:ahLst/>
            <a:cxnLst/>
            <a:rect l="l" t="t" r="r" b="b"/>
            <a:pathLst>
              <a:path w="1677" h="1410" extrusionOk="0">
                <a:moveTo>
                  <a:pt x="711" y="1"/>
                </a:moveTo>
                <a:cubicBezTo>
                  <a:pt x="347" y="1"/>
                  <a:pt x="1" y="280"/>
                  <a:pt x="1" y="699"/>
                </a:cubicBezTo>
                <a:cubicBezTo>
                  <a:pt x="1" y="1097"/>
                  <a:pt x="341" y="1409"/>
                  <a:pt x="710" y="1409"/>
                </a:cubicBezTo>
                <a:cubicBezTo>
                  <a:pt x="1364" y="1409"/>
                  <a:pt x="1676" y="643"/>
                  <a:pt x="1222" y="217"/>
                </a:cubicBezTo>
                <a:cubicBezTo>
                  <a:pt x="1073" y="67"/>
                  <a:pt x="890" y="1"/>
                  <a:pt x="711" y="1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 rot="7573967">
            <a:off x="971951" y="1262421"/>
            <a:ext cx="91964" cy="78487"/>
          </a:xfrm>
          <a:custGeom>
            <a:avLst/>
            <a:gdLst/>
            <a:ahLst/>
            <a:cxnLst/>
            <a:rect l="l" t="t" r="r" b="b"/>
            <a:pathLst>
              <a:path w="2245" h="1916" extrusionOk="0">
                <a:moveTo>
                  <a:pt x="1307" y="0"/>
                </a:moveTo>
                <a:cubicBezTo>
                  <a:pt x="427" y="0"/>
                  <a:pt x="1" y="1023"/>
                  <a:pt x="626" y="1619"/>
                </a:cubicBezTo>
                <a:cubicBezTo>
                  <a:pt x="821" y="1824"/>
                  <a:pt x="1062" y="1916"/>
                  <a:pt x="1298" y="1916"/>
                </a:cubicBezTo>
                <a:cubicBezTo>
                  <a:pt x="1782" y="1916"/>
                  <a:pt x="2244" y="1529"/>
                  <a:pt x="2244" y="937"/>
                </a:cubicBezTo>
                <a:cubicBezTo>
                  <a:pt x="2244" y="426"/>
                  <a:pt x="1818" y="0"/>
                  <a:pt x="1307" y="0"/>
                </a:cubicBezTo>
                <a:close/>
              </a:path>
            </a:pathLst>
          </a:custGeom>
          <a:solidFill>
            <a:srgbClr val="FFFFF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 sz="4000" i="0" u="none" strike="noStrike" cap="none">
                <a:solidFill>
                  <a:schemeClr val="lt1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●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○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■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●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○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■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●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ubik"/>
              <a:buChar char="○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Rubik"/>
              <a:buChar char="■"/>
              <a:defRPr sz="190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10891" y="2501856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9856" y="894276"/>
            <a:ext cx="11321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Знай свой край</a:t>
            </a:r>
          </a:p>
          <a:p>
            <a:pPr algn="ctr"/>
            <a:r>
              <a:rPr lang="ru-RU" sz="36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Интеллектуальная  игра</a:t>
            </a:r>
          </a:p>
          <a:p>
            <a:pPr algn="ctr"/>
            <a:r>
              <a:rPr lang="ru-RU" sz="36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для учащихся </a:t>
            </a:r>
            <a:r>
              <a:rPr lang="en-US" sz="36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III</a:t>
            </a:r>
            <a:r>
              <a:rPr lang="ru-RU" sz="36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, </a:t>
            </a:r>
            <a:r>
              <a:rPr lang="en-US" sz="36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IV</a:t>
            </a:r>
            <a:r>
              <a:rPr lang="ru-RU" sz="36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7810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453732" y="216971"/>
            <a:ext cx="5214257" cy="5672945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75556" y="1365819"/>
            <a:ext cx="5225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Какой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из перечисленных объектов является </a:t>
            </a:r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достопримечатель-ностью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Кормы?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2058" y="1002168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Сырское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озеро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523396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Усадьба </a:t>
            </a:r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Дориа-Дерноловичей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542307" y="4452460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Стадион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38322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453732" y="216971"/>
            <a:ext cx="5214257" cy="5672945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75556" y="1365819"/>
            <a:ext cx="5225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Какой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из перечисленных объектов является </a:t>
            </a:r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достопримечатель-ностью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Кормы?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2058" y="971688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Сырское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озеро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523396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Усадьба </a:t>
            </a:r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Дориа-Дерноловичей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542307" y="4452460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Стадион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2314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7455" y="925113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Выберите название отселённой деревни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Кормянского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 района.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Барсуки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Литвиновичи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Струмень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326499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7455" y="925113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Выберите название отселённой деревни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Кормянского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 района.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Барсуки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Литвиновичи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Струмень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23544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7456" y="813369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Выберите правильное название государства, в котором мы живём.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2053" y="631643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Республика Белоруссия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401792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Республика Беларусь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Белая Русь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297671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7456" y="813369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Выберите правильное название государства, в котором мы живём.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2053" y="631643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Республика Белоруссия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401792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Республика Беларусь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Белая Русь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2938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7456" y="699069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из стран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не имеет границы с Республикой Беларусь?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Польша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Латвия</a:t>
            </a: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Эстония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27440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7456" y="699069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из стран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не имеет границы с Республикой Беларусь?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Польша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Латвия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Эстония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7471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Самый крупный зверь Беларуси.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Волк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Зубр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Белый 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359602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Самый крупный зверь Беларуси.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Волк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Зубр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Белый медведь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8945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10891" y="2501856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7" y="1365819"/>
            <a:ext cx="4441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Самая необычная река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Беларуси.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Немига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Днепр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030684" y="4246110"/>
            <a:ext cx="5738700" cy="1231500"/>
            <a:chOff x="6030684" y="4246110"/>
            <a:chExt cx="5738700" cy="1231500"/>
          </a:xfrm>
        </p:grpSpPr>
        <p:sp>
          <p:nvSpPr>
            <p:cNvPr id="19" name="Google Shape;268;p28">
              <a:hlinkClick r:id="" action="ppaction://hlinkshowjump?jump=lastslide"/>
            </p:cNvPr>
            <p:cNvSpPr/>
            <p:nvPr/>
          </p:nvSpPr>
          <p:spPr>
            <a:xfrm>
              <a:off x="6030684" y="4246110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  <a:lumOff val="25000"/>
              </a:schemeClr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62054" y="4416467"/>
              <a:ext cx="4942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err="1">
                  <a:solidFill>
                    <a:schemeClr val="bg1"/>
                  </a:solidFill>
                  <a:latin typeface="Arial Black" pitchFamily="34" charset="0"/>
                </a:rPr>
                <a:t>Сож</a:t>
              </a:r>
              <a:endParaRPr lang="ru-RU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" name="Овал 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71820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9641" y="697368"/>
            <a:ext cx="4942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Какое растение белорусы  используют для изготовления ткани?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041574" y="697368"/>
            <a:ext cx="5738700" cy="1231500"/>
            <a:chOff x="6041574" y="697368"/>
            <a:chExt cx="5738700" cy="1231500"/>
          </a:xfrm>
        </p:grpSpPr>
        <p:sp>
          <p:nvSpPr>
            <p:cNvPr id="268" name="Google Shape;268;p28">
              <a:hlinkClick r:id="" action="ppaction://hlinkshowjump?jump=nextslide"/>
            </p:cNvPr>
            <p:cNvSpPr/>
            <p:nvPr/>
          </p:nvSpPr>
          <p:spPr>
            <a:xfrm>
              <a:off x="6041574" y="697368"/>
              <a:ext cx="5738700" cy="12315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  <a:lumOff val="25000"/>
              </a:schemeClr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4033" y="867725"/>
              <a:ext cx="191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/>
                  </a:solidFill>
                  <a:latin typeface="Arial Black" pitchFamily="34" charset="0"/>
                </a:rPr>
                <a:t>Лен</a:t>
              </a:r>
            </a:p>
          </p:txBody>
        </p:sp>
      </p:grp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Зверобой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Пшеница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360050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9641" y="697368"/>
            <a:ext cx="4942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Какое растение белорусы  используют для изготовления ткани?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Лен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Зверобой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Пшеница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98388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321871" y="576787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450757"/>
            <a:ext cx="49421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крепость получила почётное звание «Крепость- герой»?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715325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Брестская крепость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Мирский замок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340267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Гомельская крепость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345948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321871" y="576787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450757"/>
            <a:ext cx="49421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крепость получила почётное звание «Крепость герой»?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715325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Брестская крепость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Мирский замок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340267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Гомельская крепость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5843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3913" y="1103826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 сколько областей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разделена территория Беларуси?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12984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913" y="1103826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 сколько областей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разделена территория Беларуси?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27406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287726" y="516328"/>
            <a:ext cx="5214257" cy="507423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94606" y="1365819"/>
            <a:ext cx="5167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Кто является белорусским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первопечат-ником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2307" y="867725"/>
            <a:ext cx="500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Якуб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Колас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535961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Франциск Скорина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7361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Максим Танк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471365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287726" y="516328"/>
            <a:ext cx="5214257" cy="507423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94606" y="1365819"/>
            <a:ext cx="51679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Кто является белорусским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первопечат-ником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2307" y="867725"/>
            <a:ext cx="500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Якуб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 Колас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535961"/>
            <a:ext cx="49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Франциск Скорина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7361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Максим Танк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35720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птица является символом Беларуси?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Аист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Голубь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Журавль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5" name="Овал 24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2432979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птица является символом Беларуси?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Аист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Голубь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Журавль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5369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10891" y="2501856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Немига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Днепр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Сож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857" y="1365819"/>
            <a:ext cx="4441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Самая необычная река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Беларуси.</a:t>
            </a:r>
          </a:p>
        </p:txBody>
      </p:sp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80331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215536" y="383177"/>
            <a:ext cx="5329646" cy="5455919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5" y="559206"/>
            <a:ext cx="4942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Какой замок изображён </a:t>
            </a:r>
          </a:p>
          <a:p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на картинке?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Мирский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Несвижский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Лидский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5122" name="Picture 2" descr="https://avatars.dzeninfra.ru/get-zen_doc/10702179/pub_64f0aed409bb0574c6672219_64f0aedcc0c2b0462712832c/scale_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10802" r="4349" b="9371"/>
          <a:stretch/>
        </p:blipFill>
        <p:spPr bwMode="auto">
          <a:xfrm>
            <a:off x="412542" y="2631211"/>
            <a:ext cx="4935634" cy="27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1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215536" y="383177"/>
            <a:ext cx="5329646" cy="5455919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5" y="559206"/>
            <a:ext cx="4942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Какой замок изображён </a:t>
            </a:r>
          </a:p>
          <a:p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на картинке?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Мирский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Несвижский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Лидский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5122" name="Picture 2" descr="https://avatars.dzeninfra.ru/get-zen_doc/10702179/pub_64f0aed409bb0574c6672219_64f0aedcc0c2b0462712832c/scale_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10802" r="4349" b="9371"/>
          <a:stretch/>
        </p:blipFill>
        <p:spPr bwMode="auto">
          <a:xfrm>
            <a:off x="412542" y="2631211"/>
            <a:ext cx="4935634" cy="27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2935502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457815" y="346238"/>
            <a:ext cx="5214257" cy="541441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2488" y="1339228"/>
            <a:ext cx="55878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Когда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в Беларуси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празднуют День Независимости?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3 июля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15 марта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9 мая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269380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457815" y="346238"/>
            <a:ext cx="5214257" cy="541441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2488" y="1339228"/>
            <a:ext cx="55878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Когда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в Беларуси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празднуют День Независимости?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3 июля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15 марта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9 мая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2185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3913" y="1246216"/>
            <a:ext cx="4942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Каким видом спорта занималась олимпийская чемпионка Дарья </a:t>
            </a:r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Домрачева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Биатлон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Теннис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Баскетбол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3054435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3913" y="1246216"/>
            <a:ext cx="4942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Каким видом спорта занималась олимпийская чемпионка Дарья </a:t>
            </a:r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Домрачева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Биатлон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Теннис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Баскетбол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563973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582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река протекает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центре Кормы?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Днепр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Березино</a:t>
            </a: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Кормянка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3014036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582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Какая река протекает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центре Кормы?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Днепр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Березино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Кормянка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51408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9356" y="851469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 каким районом Беларуси соседствует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Кормянский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 район?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Туровский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Речицкий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Чечерский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1975405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9356" y="851469"/>
            <a:ext cx="4942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 каким районом Беларуси соседствует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Кормянский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 район?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Туровский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Речицкий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Чечерский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9760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985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 какой реке стоит город Гомель?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Сож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Неман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Свислочь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1244251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8406" y="10991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 какой улице находится наша гимназия?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Советская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Аэродромная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Парковая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212829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8406" y="10991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 какой улице находится наша гимназия?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631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Советская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Аэродромная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Парковая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Стрелка вправо с вырезом 23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124532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Льняные забавы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06" y="1022919"/>
            <a:ext cx="4942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Как называется фестиваль, который ежегодно проходит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в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</a:rPr>
              <a:t>Кормянском</a:t>
            </a: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 районе?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Льняная карусель</a:t>
            </a: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Веселые денечки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91595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Льняные забавы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06" y="1022919"/>
            <a:ext cx="4942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Как называется фестиваль, который ежегодно проходит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в </a:t>
            </a:r>
            <a:r>
              <a:rPr lang="ru-RU" sz="4000" dirty="0" err="1">
                <a:solidFill>
                  <a:schemeClr val="bg1"/>
                </a:solidFill>
                <a:latin typeface="Arial Black" pitchFamily="34" charset="0"/>
              </a:rPr>
              <a:t>Кормянском</a:t>
            </a: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 районе?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Льняная карусель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Веселые денечки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5" name="Стрелка вправо с вырезом 14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676127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5446" y="2740347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2" name="Google Shape;262;p28"/>
          <p:cNvSpPr/>
          <p:nvPr/>
        </p:nvSpPr>
        <p:spPr>
          <a:xfrm rot="5400000">
            <a:off x="5296643" y="-5078928"/>
            <a:ext cx="1583474" cy="1196340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-45720" y="124847"/>
            <a:ext cx="122529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dirty="0">
                <a:solidFill>
                  <a:srgbClr val="FFFFFF"/>
                </a:solidFill>
                <a:latin typeface="Arial Black" pitchFamily="34" charset="0"/>
              </a:rPr>
              <a:t>На каком рисунке изображён белорусский народный костюм?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4152" y="209986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51937">
                    <a:lumMod val="90000"/>
                    <a:lumOff val="10000"/>
                  </a:srgb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48871" y="2126736"/>
            <a:ext cx="335280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51937">
                    <a:lumMod val="90000"/>
                    <a:lumOff val="10000"/>
                  </a:srgbClr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3076" name="Picture 4" descr="https://gas-kvas.com/uploads/posts/2023-01/1673952635_gas-kvas-com-p-risunok-na-temu-natsionalnii-kostyum-narod-37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22646" r="51868" b="4242"/>
          <a:stretch/>
        </p:blipFill>
        <p:spPr bwMode="auto">
          <a:xfrm>
            <a:off x="8617774" y="2746793"/>
            <a:ext cx="2644586" cy="3882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as-kvas.com/uploads/posts/2023-02/1676396235_gas-kvas-com-p-detskii-risunok-odezhda-drevnego-kitaya-24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61" r="56001" b="6165"/>
          <a:stretch/>
        </p:blipFill>
        <p:spPr bwMode="auto">
          <a:xfrm>
            <a:off x="4739640" y="2746793"/>
            <a:ext cx="2659826" cy="3852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7717" y="203890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51937">
                    <a:lumMod val="90000"/>
                    <a:lumOff val="10000"/>
                  </a:srgbClr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074" name="Picture 2" descr="http://cf3.ppt-online.org/files3/slide/m/mFvpaQPkrBiMAV0G1R87DWEdOZyceTLqz2wlo6/slide-1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20026" r="53782"/>
          <a:stretch/>
        </p:blipFill>
        <p:spPr bwMode="auto">
          <a:xfrm>
            <a:off x="1173480" y="2746794"/>
            <a:ext cx="2659826" cy="3913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795932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5446" y="2740347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2" name="Google Shape;262;p28"/>
          <p:cNvSpPr/>
          <p:nvPr/>
        </p:nvSpPr>
        <p:spPr>
          <a:xfrm rot="5400000">
            <a:off x="5296643" y="-5078928"/>
            <a:ext cx="1583474" cy="1196340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-45720" y="124847"/>
            <a:ext cx="122529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dirty="0">
                <a:solidFill>
                  <a:srgbClr val="FFFFFF"/>
                </a:solidFill>
                <a:latin typeface="Arial Black" pitchFamily="34" charset="0"/>
              </a:rPr>
              <a:t>На каком рисунке изображён белорусский народный костюм?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4152" y="209986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51937">
                    <a:lumMod val="90000"/>
                    <a:lumOff val="10000"/>
                  </a:srgb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48871" y="2126736"/>
            <a:ext cx="335280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51937">
                    <a:lumMod val="90000"/>
                    <a:lumOff val="10000"/>
                  </a:srgbClr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3076" name="Picture 4" descr="https://gas-kvas.com/uploads/posts/2023-01/1673952635_gas-kvas-com-p-risunok-na-temu-natsionalnii-kostyum-narod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22646" r="51868" b="4242"/>
          <a:stretch/>
        </p:blipFill>
        <p:spPr bwMode="auto">
          <a:xfrm>
            <a:off x="8617774" y="2746793"/>
            <a:ext cx="2644586" cy="3882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as-kvas.com/uploads/posts/2023-02/1676396235_gas-kvas-com-p-detskii-risunok-odezhda-drevnego-kitaya-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461" r="56001" b="6165"/>
          <a:stretch/>
        </p:blipFill>
        <p:spPr bwMode="auto">
          <a:xfrm>
            <a:off x="4739640" y="2746793"/>
            <a:ext cx="2659826" cy="3852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2957" y="2069387"/>
            <a:ext cx="3246120" cy="49257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7717" y="203890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51937">
                    <a:lumMod val="90000"/>
                    <a:lumOff val="10000"/>
                  </a:srgbClr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074" name="Picture 2" descr="http://cf3.ppt-online.org/files3/slide/m/mFvpaQPkrBiMAV0G1R87DWEdOZyceTLqz2wlo6/slide-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20026" r="53782"/>
          <a:stretch/>
        </p:blipFill>
        <p:spPr bwMode="auto">
          <a:xfrm>
            <a:off x="1097280" y="2746794"/>
            <a:ext cx="2659826" cy="3913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357361" y="623316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612914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333990" y="336714"/>
            <a:ext cx="5214257" cy="543346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85109" y="758753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Свекла</a:t>
            </a:r>
            <a:endParaRPr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1180"/>
            <a:ext cx="5581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Самый любимый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овощ белорусов.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Картофель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Капуста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2611115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333990" y="336714"/>
            <a:ext cx="5214257" cy="543346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85109" y="758753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Свекла</a:t>
            </a:r>
            <a:endParaRPr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1180"/>
            <a:ext cx="5581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Самый любимый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овощ белорусов.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Картофель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Капуста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172993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3068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Рогачёв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356" y="115626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Этот город –  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второй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по величине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Беларуси.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Могилёв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Гомель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3299541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3068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Рогачёв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356" y="115626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Этот город –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второй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по величине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Беларуси.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Могилёв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Гомель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739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Сож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Неман</a:t>
            </a: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Свислочь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856" y="136581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 какой реке стоит город Гомель?</a:t>
            </a:r>
          </a:p>
        </p:txBody>
      </p:sp>
      <p:sp>
        <p:nvSpPr>
          <p:cNvPr id="25" name="Стрелка вправо с вырезом 24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301711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Дриговичи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456" y="10991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Какое племя жило на территории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Кормянского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 района?</a:t>
            </a:r>
          </a:p>
        </p:txBody>
      </p:sp>
      <p:sp>
        <p:nvSpPr>
          <p:cNvPr id="17" name="Google Shape;268;p28">
            <a:hlinkClick r:id="" action="ppaction://hlinkshowjump?jump=nex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Радимичи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Кормянчины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3653087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Дриговичи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456" y="10991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Какое племя жило на территории </a:t>
            </a:r>
            <a:r>
              <a:rPr lang="ru-RU" sz="4800" dirty="0" err="1">
                <a:solidFill>
                  <a:schemeClr val="bg1"/>
                </a:solidFill>
                <a:latin typeface="Arial Black" pitchFamily="34" charset="0"/>
              </a:rPr>
              <a:t>Кормянского</a:t>
            </a:r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 района?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Радимичи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Кормянчины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307539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0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356" y="11372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Сколько морей омывает берега Беларуси?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2601699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0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356" y="11372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Сколько морей омывает берега Беларуси?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816316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9 мая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306" y="123246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Когда празднуют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День Победы?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15 марта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>
                <a:solidFill>
                  <a:srgbClr val="FFFFFF"/>
                </a:solidFill>
                <a:latin typeface="Arial Black" pitchFamily="34" charset="0"/>
              </a:rPr>
              <a:t>3 июля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1436426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9 мая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306" y="1232469"/>
            <a:ext cx="494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Когда празднуют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День Победы?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15 марта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>
                <a:solidFill>
                  <a:srgbClr val="FFFFFF"/>
                </a:solidFill>
                <a:latin typeface="Arial Black" pitchFamily="34" charset="0"/>
              </a:rPr>
              <a:t>3 июля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234907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nextslide"/>
          </p:cNvPr>
          <p:cNvSpPr/>
          <p:nvPr/>
        </p:nvSpPr>
        <p:spPr>
          <a:xfrm>
            <a:off x="6027967" y="734483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Нарочь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06" y="119436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Назовите самое большое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озеро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Беларуси.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Свитязь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las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Долгое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3248105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27967" y="734483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Нарочь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06" y="119436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Назовите самое большое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озеро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Беларуси.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Свитязь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2"/>
                </a:solidFill>
                <a:latin typeface="Arial Black" pitchFamily="34" charset="0"/>
              </a:rPr>
              <a:t>Долгое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194391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Корчмяне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06" y="10229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 правильно называются жители Кормы?</a:t>
            </a: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Кормушане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Кормянцы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58889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22480" cy="6858000"/>
            <a:chOff x="-10891" y="0"/>
            <a:chExt cx="12222480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19589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041574" y="697368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Корчмяне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06" y="1022919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 правильно называются жители Кормы?</a:t>
            </a: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Кормушане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tx2"/>
                </a:solidFill>
                <a:latin typeface="Arial Black" pitchFamily="34" charset="0"/>
              </a:rPr>
              <a:t>Кормянцы</a:t>
            </a:r>
            <a:endParaRPr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11101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5446" y="2740347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Google Shape;262;p28"/>
          <p:cNvSpPr/>
          <p:nvPr/>
        </p:nvSpPr>
        <p:spPr>
          <a:xfrm rot="5400000">
            <a:off x="5298817" y="-4846718"/>
            <a:ext cx="1583474" cy="11498979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2000" y="124847"/>
            <a:ext cx="1118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Под каким номером изображен  герб Кормы?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4152" y="209986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0751" y="2126736"/>
            <a:ext cx="335280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1026" name="Picture 2" descr="https://i.ytimg.com/vi/U2otC3V0EqU/maxresdefault.jpg?sqp=-oaymwEmCIAKENAF8quKqQMa8AEB-AH-CYAC0AWKAgwIABABGB4gSCh_MA8=&amp;amp;rs=AOn4CLAQi8umB3fsgOxk_VcY2QUejrreAQ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27151"/>
          <a:stretch/>
        </p:blipFill>
        <p:spPr bwMode="auto">
          <a:xfrm>
            <a:off x="8397240" y="2746793"/>
            <a:ext cx="2659826" cy="3288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7717" y="203890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4" name="Picture 2" descr="https://i.ytimg.com/vi/zNsC52no3CM/maxresdefault.jpg?sqp=-oaymwEmCIAKENAF8quKqQMa8AEB-AH-CYAC0AWKAgwIABABGH8gGigTMA8=&amp;amp;rs=AOn4CLAOfDRINtAuAhLjbfsdS-d_VhNsL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t="100" r="26250"/>
          <a:stretch/>
        </p:blipFill>
        <p:spPr bwMode="auto">
          <a:xfrm>
            <a:off x="1158240" y="2740347"/>
            <a:ext cx="2659826" cy="3288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ximaxim.ru/u/post/1350/cover/539277f03bdd770dee191773de0d4905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12622" r="29082" b="13129"/>
          <a:stretch/>
        </p:blipFill>
        <p:spPr bwMode="auto">
          <a:xfrm>
            <a:off x="4861561" y="2746793"/>
            <a:ext cx="2659825" cy="3288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б.</a:t>
            </a:r>
          </a:p>
        </p:txBody>
      </p:sp>
    </p:spTree>
    <p:extLst>
      <p:ext uri="{BB962C8B-B14F-4D97-AF65-F5344CB8AC3E}">
        <p14:creationId xmlns:p14="http://schemas.microsoft.com/office/powerpoint/2010/main" val="15353784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88" y="0"/>
            <a:ext cx="1217241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19589" y="2501856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08760" y="577693"/>
            <a:ext cx="9616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Arial Black" pitchFamily="34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9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Arial Black" pitchFamily="34" charset="0"/>
                <a:cs typeface="Times New Roman" pitchFamily="18" charset="0"/>
              </a:rPr>
              <a:t>ЗА ИГРУ!</a:t>
            </a:r>
          </a:p>
        </p:txBody>
      </p:sp>
    </p:spTree>
    <p:extLst>
      <p:ext uri="{BB962C8B-B14F-4D97-AF65-F5344CB8AC3E}">
        <p14:creationId xmlns:p14="http://schemas.microsoft.com/office/powerpoint/2010/main" val="2688942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88" y="0"/>
            <a:ext cx="1217241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19589" y="2501856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hlinkClick r:id="" action="ppaction://hlinkshowjump?jump=lastslideviewed"/>
          </p:cNvPr>
          <p:cNvSpPr/>
          <p:nvPr/>
        </p:nvSpPr>
        <p:spPr>
          <a:xfrm>
            <a:off x="4101733" y="2288496"/>
            <a:ext cx="4008120" cy="67056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назад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85343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Arial Black" pitchFamily="34" charset="0"/>
                <a:cs typeface="Times New Roman" pitchFamily="18" charset="0"/>
              </a:rPr>
              <a:t>НЕВЕРНО!</a:t>
            </a:r>
          </a:p>
        </p:txBody>
      </p:sp>
    </p:spTree>
    <p:extLst>
      <p:ext uri="{BB962C8B-B14F-4D97-AF65-F5344CB8AC3E}">
        <p14:creationId xmlns:p14="http://schemas.microsoft.com/office/powerpoint/2010/main" val="34829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oboimoi.ru/upload/iblock/296/29635c55a3bb2edcb7734285c6fee5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 bwMode="auto">
          <a:xfrm>
            <a:off x="-5446" y="2740347"/>
            <a:ext cx="12192000" cy="43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91" y="0"/>
            <a:ext cx="12202891" cy="2740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Google Shape;262;p28"/>
          <p:cNvSpPr/>
          <p:nvPr/>
        </p:nvSpPr>
        <p:spPr>
          <a:xfrm rot="5400000">
            <a:off x="5298817" y="-4846718"/>
            <a:ext cx="1583474" cy="11498979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2000" y="124847"/>
            <a:ext cx="1118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Под каким номером изображен  герб Кормы?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4152" y="209986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17" y="2038907"/>
            <a:ext cx="335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5510" y="2115107"/>
            <a:ext cx="3352803" cy="4335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i.ytimg.com/vi/zNsC52no3CM/maxresdefault.jpg?sqp=-oaymwEmCIAKENAF8quKqQMa8AEB-AH-CYAC0AWKAgwIABABGH8gGigTMA8=&amp;amp;rs=AOn4CLAOfDRINtAuAhLjbfsdS-d_VhNsL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t="100" r="26250"/>
          <a:stretch/>
        </p:blipFill>
        <p:spPr bwMode="auto">
          <a:xfrm>
            <a:off x="1158240" y="2740347"/>
            <a:ext cx="2659826" cy="3288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ximaxim.ru/u/post/1350/cover/539277f03bdd770dee191773de0d490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12622" r="29082" b="13129"/>
          <a:stretch/>
        </p:blipFill>
        <p:spPr bwMode="auto">
          <a:xfrm>
            <a:off x="4861561" y="2746793"/>
            <a:ext cx="2659825" cy="3288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050751" y="2126736"/>
            <a:ext cx="335280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1026" name="Picture 2" descr="https://i.ytimg.com/vi/U2otC3V0EqU/maxresdefault.jpg?sqp=-oaymwEmCIAKENAF8quKqQMa8AEB-AH-CYAC0AWKAgwIABABGB4gSCh_MA8=&amp;amp;rs=AOn4CLAQi8umB3fsgOxk_VcY2QUejrreAQ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27151"/>
          <a:stretch/>
        </p:blipFill>
        <p:spPr bwMode="auto">
          <a:xfrm>
            <a:off x="8397240" y="2746793"/>
            <a:ext cx="2659826" cy="3288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9144001" y="620268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51943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287726" y="516328"/>
            <a:ext cx="5214257" cy="5074230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>
            <a:hlinkClick r:id="" action="ppaction://hlinkshowjump?jump=lastslide"/>
          </p:cNvPr>
          <p:cNvSpPr/>
          <p:nvPr/>
        </p:nvSpPr>
        <p:spPr>
          <a:xfrm>
            <a:off x="6121458" y="750069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13656" y="1109131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древние времена назывался город Минск?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Манск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Google Shape;268;p28">
            <a:hlinkClick r:id="" action="ppaction://hlinkshowjump?jump=lastslide"/>
          </p:cNvPr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Мунск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>
            <a:hlinkClick r:id="" action="ppaction://hlinkshowjump?jump=nextslide"/>
          </p:cNvPr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Менск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424160" y="5745480"/>
            <a:ext cx="1630680" cy="1036320"/>
          </a:xfrm>
          <a:prstGeom prst="ellipse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б.</a:t>
            </a:r>
          </a:p>
        </p:txBody>
      </p:sp>
    </p:spTree>
    <p:extLst>
      <p:ext uri="{BB962C8B-B14F-4D97-AF65-F5344CB8AC3E}">
        <p14:creationId xmlns:p14="http://schemas.microsoft.com/office/powerpoint/2010/main" val="376281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891" y="0"/>
            <a:ext cx="12202891" cy="6858000"/>
            <a:chOff x="-10891" y="0"/>
            <a:chExt cx="12202891" cy="6858000"/>
          </a:xfrm>
        </p:grpSpPr>
        <p:pic>
          <p:nvPicPr>
            <p:cNvPr id="2050" name="Picture 2" descr="https://fotooboimoi.ru/upload/iblock/296/29635c55a3bb2edcb7734285c6fee52f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7"/>
            <a:stretch/>
          </p:blipFill>
          <p:spPr bwMode="auto">
            <a:xfrm>
              <a:off x="-10891" y="2501856"/>
              <a:ext cx="12192000" cy="435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-10891" y="0"/>
              <a:ext cx="12202891" cy="274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2" name="Google Shape;262;p28"/>
          <p:cNvSpPr/>
          <p:nvPr/>
        </p:nvSpPr>
        <p:spPr>
          <a:xfrm rot="5400000">
            <a:off x="189756" y="614299"/>
            <a:ext cx="5214257" cy="4878287"/>
          </a:xfrm>
          <a:prstGeom prst="roundRect">
            <a:avLst>
              <a:gd name="adj" fmla="val 9669"/>
            </a:avLst>
          </a:prstGeom>
          <a:solidFill>
            <a:schemeClr val="accent5">
              <a:lumMod val="50000"/>
              <a:lumOff val="50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6121458" y="750069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672944" y="867725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Манск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Google Shape;268;p28"/>
          <p:cNvSpPr/>
          <p:nvPr/>
        </p:nvSpPr>
        <p:spPr>
          <a:xfrm>
            <a:off x="6030688" y="2460854"/>
            <a:ext cx="5738700" cy="12315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  <a:lumOff val="25000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62058" y="2631211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Мунск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Google Shape;268;p28"/>
          <p:cNvSpPr/>
          <p:nvPr/>
        </p:nvSpPr>
        <p:spPr>
          <a:xfrm>
            <a:off x="6030684" y="4246110"/>
            <a:ext cx="5738700" cy="12315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62054" y="4416467"/>
            <a:ext cx="494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Arial Black" pitchFamily="34" charset="0"/>
              </a:rPr>
              <a:t>Менск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1230" y="75875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340" y="2478737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5906" y="4251133"/>
            <a:ext cx="3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406" y="1109131"/>
            <a:ext cx="4942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Как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Arial Black" pitchFamily="34" charset="0"/>
              </a:rPr>
              <a:t>в древние времена назывался город Минск?</a:t>
            </a:r>
          </a:p>
        </p:txBody>
      </p:sp>
      <p:sp>
        <p:nvSpPr>
          <p:cNvPr id="25" name="Стрелка вправо с вырезом 24">
            <a:hlinkClick r:id="" action="ppaction://hlinkshowjump?jump=nextslide"/>
          </p:cNvPr>
          <p:cNvSpPr/>
          <p:nvPr/>
        </p:nvSpPr>
        <p:spPr>
          <a:xfrm>
            <a:off x="9144001" y="5806440"/>
            <a:ext cx="2481948" cy="746760"/>
          </a:xfrm>
          <a:prstGeom prst="notchedRightArrow">
            <a:avLst/>
          </a:prstGeom>
          <a:gradFill flip="none" rotWithShape="1">
            <a:gsLst>
              <a:gs pos="0">
                <a:schemeClr val="accent5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5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5">
                  <a:lumMod val="25000"/>
                  <a:lumOff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28764121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Violet II">
      <a:dk1>
        <a:srgbClr val="000000"/>
      </a:dk1>
      <a:lt1>
        <a:srgbClr val="FFFFFF"/>
      </a:lt1>
      <a:dk2>
        <a:srgbClr val="051937"/>
      </a:dk2>
      <a:lt2>
        <a:srgbClr val="FFFFFF"/>
      </a:lt2>
      <a:accent1>
        <a:srgbClr val="073E5E"/>
      </a:accent1>
      <a:accent2>
        <a:srgbClr val="93C919"/>
      </a:accent2>
      <a:accent3>
        <a:srgbClr val="00BF72"/>
      </a:accent3>
      <a:accent4>
        <a:srgbClr val="008793"/>
      </a:accent4>
      <a:accent5>
        <a:srgbClr val="051937"/>
      </a:accent5>
      <a:accent6>
        <a:srgbClr val="FFFFFF"/>
      </a:accent6>
      <a:hlink>
        <a:srgbClr val="0000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937</Words>
  <Application>Microsoft Office PowerPoint</Application>
  <PresentationFormat>Шырокаэкранны</PresentationFormat>
  <Paragraphs>494</Paragraphs>
  <Slides>61</Slides>
  <Notes>59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6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61</vt:i4>
      </vt:variant>
    </vt:vector>
  </HeadingPairs>
  <TitlesOfParts>
    <vt:vector size="68" baseType="lpstr">
      <vt:lpstr>Aldrich</vt:lpstr>
      <vt:lpstr>Times New Roman</vt:lpstr>
      <vt:lpstr>Rubik</vt:lpstr>
      <vt:lpstr>Arial Black</vt:lpstr>
      <vt:lpstr>Barlow Condensed</vt:lpstr>
      <vt:lpstr>Arial</vt:lpstr>
      <vt:lpstr>SlidesMania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Галина</cp:lastModifiedBy>
  <cp:revision>79</cp:revision>
  <dcterms:modified xsi:type="dcterms:W3CDTF">2024-12-12T18:25:27Z</dcterms:modified>
</cp:coreProperties>
</file>