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6" r:id="rId3"/>
    <p:sldId id="275" r:id="rId4"/>
    <p:sldId id="276" r:id="rId5"/>
    <p:sldId id="277" r:id="rId6"/>
    <p:sldId id="257" r:id="rId7"/>
    <p:sldId id="258" r:id="rId8"/>
    <p:sldId id="280" r:id="rId9"/>
    <p:sldId id="279" r:id="rId10"/>
    <p:sldId id="259" r:id="rId11"/>
    <p:sldId id="260" r:id="rId12"/>
    <p:sldId id="264" r:id="rId13"/>
    <p:sldId id="262" r:id="rId14"/>
    <p:sldId id="263" r:id="rId15"/>
    <p:sldId id="261" r:id="rId16"/>
    <p:sldId id="28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2511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7229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73297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971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405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9977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36371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19274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1457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7817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3966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403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0691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7832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7568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923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0224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5CBEAD-FD58-46D9-BA0C-AD5EC8EBF3E6}" type="datetimeFigureOut">
              <a:rPr lang="ru-BY" smtClean="0"/>
              <a:t>12.12.2024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10BDEF-23A1-492C-87D7-8FB2E41F92C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511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C87EEE7-A4EA-98C8-9417-C814C567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528919"/>
            <a:ext cx="6356060" cy="5773270"/>
          </a:xfrm>
        </p:spPr>
        <p:txBody>
          <a:bodyPr>
            <a:normAutofit fontScale="90000"/>
          </a:bodyPr>
          <a:lstStyle/>
          <a:p>
            <a:pPr marL="85725" indent="3230563" algn="l">
              <a:lnSpc>
                <a:spcPct val="107000"/>
              </a:lnSpc>
              <a:spcAft>
                <a:spcPts val="800"/>
              </a:spcAft>
            </a:pPr>
            <a:br>
              <a:rPr lang="ru-BY" sz="4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e-BY" sz="40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 адвечны, рэк разлівы,</a:t>
            </a:r>
            <a:br>
              <a:rPr lang="be-BY" sz="40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Залатыя горы-нівы,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Неба вольнае над імі — 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Гэта ўсё мая Радзіма.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Дом наш, ласкаю сагрэты,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Продкаў мудрых запаветы,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Мова, спеўная надзіва,</a:t>
            </a:r>
            <a:r>
              <a:rPr lang="be-BY" sz="40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Гэта ўсё мая Радзіма.</a:t>
            </a:r>
            <a:br>
              <a:rPr lang="be-BY" sz="40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31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be-BY" sz="3100" i="1" cap="non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Мікола</a:t>
            </a:r>
            <a:r>
              <a:rPr lang="be-BY" sz="3100" i="1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Маляўка</a:t>
            </a: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F41E9-B2BF-2D43-C107-124E27DB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78" y="304799"/>
            <a:ext cx="3243324" cy="2913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5C3F7-63DE-048A-C7BD-3CE0B9DA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517" y="1308847"/>
            <a:ext cx="5567709" cy="905847"/>
          </a:xfrm>
        </p:spPr>
        <p:txBody>
          <a:bodyPr/>
          <a:lstStyle/>
          <a:p>
            <a:endParaRPr lang="ru-BY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5579B6-8C93-2CB6-B85C-45C73E07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77" y="191556"/>
            <a:ext cx="7239000" cy="331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ECE0A5-780D-5DE5-22F0-B14024E1D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3" y="1884223"/>
            <a:ext cx="5532194" cy="3568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ABC2AEE-1B65-1549-384A-D1E467E1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8603"/>
            <a:ext cx="5199529" cy="292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4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38DED-73A0-5CA1-C5B9-05118BA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398" y="-334236"/>
            <a:ext cx="2768055" cy="784874"/>
          </a:xfrm>
        </p:spPr>
        <p:txBody>
          <a:bodyPr>
            <a:normAutofit fontScale="90000"/>
          </a:bodyPr>
          <a:lstStyle/>
          <a:p>
            <a:br>
              <a:rPr lang="ru-B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BY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A69C71-49A9-C121-EA1E-EAB716A0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010723"/>
            <a:ext cx="6311434" cy="3786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44DBD7-27DC-CC36-E7DA-3BCACFA2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71" y="2985247"/>
            <a:ext cx="5844988" cy="3872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6267C8C-28A8-BD7D-C0AF-245000EA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68" y="246117"/>
            <a:ext cx="4058111" cy="271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8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727A4-D2CC-293A-0637-64450D04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224"/>
            <a:ext cx="12192000" cy="6445623"/>
          </a:xfrm>
        </p:spPr>
        <p:txBody>
          <a:bodyPr>
            <a:normAutofit/>
          </a:bodyPr>
          <a:lstStyle/>
          <a:p>
            <a:pPr marL="457200" indent="-7938" algn="l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У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беларускай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мове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літары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пішуцца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пад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націскам</a:t>
            </a:r>
            <a:r>
              <a:rPr lang="ru-RU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RU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BY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</a:t>
            </a:r>
            <a:r>
              <a:rPr lang="ru-RU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правільнае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сцвярджэнне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BY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</a:t>
            </a:r>
            <a:r>
              <a:rPr lang="ru-RU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няправільнае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сцвярджэнне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9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727A4-D2CC-293A-0637-64450D04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97224"/>
            <a:ext cx="11035553" cy="644562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У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якім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слове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трэба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ўставіць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літару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b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BY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в..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йна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BY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пасць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BY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С)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збр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..я.</a:t>
            </a: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727A4-D2CC-293A-0637-64450D04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259976"/>
            <a:ext cx="11698942" cy="6127377"/>
          </a:xfrm>
        </p:spPr>
        <p:txBody>
          <a:bodyPr>
            <a:normAutofit fontScale="90000"/>
          </a:bodyPr>
          <a:lstStyle/>
          <a:p>
            <a:pPr marL="457200" indent="-7938" algn="l">
              <a:lnSpc>
                <a:spcPct val="100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Якім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словам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трэба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дапоўніць</a:t>
            </a:r>
            <a:r>
              <a:rPr lang="ru-RU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сказ</a:t>
            </a:r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b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RU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прайшл</a:t>
            </a:r>
            <a:r>
              <a:rPr lang="be-BY" sz="48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</a:t>
            </a:r>
            <a:r>
              <a:rPr lang="ru-RU" sz="4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</a:t>
            </a:r>
            <a:br>
              <a:rPr lang="ru-RU" sz="4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RU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5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</a:t>
            </a:r>
            <a:r>
              <a:rPr lang="ru-RU" sz="5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</a:t>
            </a:r>
            <a:r>
              <a:rPr lang="ru-RU" sz="5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гады.</a:t>
            </a:r>
            <a:br>
              <a:rPr lang="ru-BY" sz="5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e-BY" sz="5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</a:t>
            </a:r>
            <a:r>
              <a:rPr lang="ru-RU" sz="5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В) </a:t>
            </a:r>
            <a:r>
              <a:rPr lang="ru-RU" sz="5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год.</a:t>
            </a: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ru-BY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2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DF5CD9-A205-8BC0-A944-F20079CA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54" y="360083"/>
            <a:ext cx="5878605" cy="391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A2F9EA6-7331-FC9A-175A-FEF11AE8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2239683"/>
            <a:ext cx="6141073" cy="407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2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AACBE-B0B1-CA95-F9FD-0487ECB5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Дамашняе заданне</a:t>
            </a:r>
            <a:endParaRPr lang="ru-BY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2921" y="2826559"/>
            <a:ext cx="528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127, пр. 244.</a:t>
            </a:r>
            <a:endParaRPr lang="be-BY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4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633780-D9A8-9918-28E6-4774901B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104" y="395635"/>
            <a:ext cx="2945197" cy="136843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1C0574-FDDE-2C89-B392-63447D2C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29" y="251013"/>
            <a:ext cx="10856259" cy="1676399"/>
          </a:xfrm>
        </p:spPr>
        <p:txBody>
          <a:bodyPr/>
          <a:lstStyle/>
          <a:p>
            <a:br>
              <a:rPr lang="ru-B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BY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0D7502-98D8-8076-DC9D-BBE5C3A51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9" y="742069"/>
            <a:ext cx="8513578" cy="5154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7106B1-8447-455F-4E13-4ADDE5143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105" y="2083157"/>
            <a:ext cx="3010349" cy="10571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28D22-C0CD-9206-F65D-CC2FD00DD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" t="18430" r="1164" b="23017"/>
          <a:stretch/>
        </p:blipFill>
        <p:spPr>
          <a:xfrm>
            <a:off x="8971889" y="3511435"/>
            <a:ext cx="3010349" cy="13050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10D436-6647-9E7B-81AB-5664DF209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3" t="12238" r="2205" b="5944"/>
          <a:stretch/>
        </p:blipFill>
        <p:spPr>
          <a:xfrm>
            <a:off x="9029538" y="5296952"/>
            <a:ext cx="2958383" cy="11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6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A1360-5667-1BFE-7064-F86B6FD9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72918"/>
          </a:xfrm>
        </p:spPr>
        <p:txBody>
          <a:bodyPr>
            <a:normAutofit/>
          </a:bodyPr>
          <a:lstStyle/>
          <a:p>
            <a:r>
              <a:rPr lang="be-BY" sz="9600" dirty="0"/>
              <a:t>Лядовы</a:t>
            </a:r>
            <a:endParaRPr lang="ru-BY" sz="9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EACE27-1670-5488-CAD8-9E72A364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89695"/>
            <a:ext cx="4491317" cy="299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3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A1360-5667-1BFE-7064-F86B6FD9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72918"/>
          </a:xfrm>
        </p:spPr>
        <p:txBody>
          <a:bodyPr>
            <a:normAutofit/>
          </a:bodyPr>
          <a:lstStyle/>
          <a:p>
            <a:r>
              <a:rPr lang="be-BY" sz="9600" dirty="0"/>
              <a:t>сардэчны</a:t>
            </a:r>
            <a:endParaRPr lang="ru-BY" sz="9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047E94-2659-7041-64C2-5764DDD8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79" y="3191435"/>
            <a:ext cx="3407242" cy="31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1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A1360-5667-1BFE-7064-F86B6FD9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72918"/>
          </a:xfrm>
        </p:spPr>
        <p:txBody>
          <a:bodyPr>
            <a:normAutofit/>
          </a:bodyPr>
          <a:lstStyle/>
          <a:p>
            <a:r>
              <a:rPr lang="be-BY" sz="9600" dirty="0"/>
              <a:t>талерка</a:t>
            </a:r>
            <a:endParaRPr lang="ru-BY" sz="9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38358C-F7DC-9FAD-BE85-187697AA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76" y="3119516"/>
            <a:ext cx="5576047" cy="254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5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B93DB-A880-7C56-3994-C7480F30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259977"/>
            <a:ext cx="10416989" cy="1595717"/>
          </a:xfrm>
        </p:spPr>
        <p:txBody>
          <a:bodyPr/>
          <a:lstStyle/>
          <a:p>
            <a:br>
              <a:rPr lang="ru-B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BY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1204B2-DF43-D4A8-08D7-2B78C06D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9" y="421342"/>
            <a:ext cx="6024963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1D5DBE-26DC-9CDB-F109-912675274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79" y="484095"/>
            <a:ext cx="5642751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F29DF89-9FED-0F1E-60E3-984A01B2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72" y="3733027"/>
            <a:ext cx="4498215" cy="298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5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98980-A20D-5469-34A4-CD83DD7F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B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BY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FE2E1-AF62-A977-1CD1-AEC9D50D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3" y="712281"/>
            <a:ext cx="6159751" cy="393102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47E9454-2534-9AE8-6F2B-A6FE08DB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78" y="2214694"/>
            <a:ext cx="5583896" cy="37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2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D2B6E0-0E8E-391F-C80D-9066E7CDF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8" t="64183" r="25515" b="28697"/>
          <a:stretch/>
        </p:blipFill>
        <p:spPr>
          <a:xfrm>
            <a:off x="331694" y="4585448"/>
            <a:ext cx="6980783" cy="1169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D45266-EDFE-C1AD-B7A1-DFFB48FC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5" t="37518" r="31471" b="21045"/>
          <a:stretch/>
        </p:blipFill>
        <p:spPr>
          <a:xfrm>
            <a:off x="7432268" y="152998"/>
            <a:ext cx="4276871" cy="5602344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419EF08-7A38-984F-BB80-88F6C1137693}"/>
              </a:ext>
            </a:extLst>
          </p:cNvPr>
          <p:cNvSpPr/>
          <p:nvPr/>
        </p:nvSpPr>
        <p:spPr>
          <a:xfrm>
            <a:off x="11089341" y="5325035"/>
            <a:ext cx="125506" cy="161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2795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E5197-136D-7EA2-EB02-B58D52D32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77" t="77612" r="24619" b="13916"/>
          <a:stretch/>
        </p:blipFill>
        <p:spPr>
          <a:xfrm>
            <a:off x="770964" y="4643718"/>
            <a:ext cx="6329084" cy="12460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2AA0BF-0AA9-4F56-4716-C7DC3B584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65" t="42876" r="15074" b="21046"/>
          <a:stretch/>
        </p:blipFill>
        <p:spPr>
          <a:xfrm>
            <a:off x="7360024" y="251010"/>
            <a:ext cx="4296340" cy="5567084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1FC17B71-E435-B4C2-4472-54779761B3FA}"/>
              </a:ext>
            </a:extLst>
          </p:cNvPr>
          <p:cNvSpPr/>
          <p:nvPr/>
        </p:nvSpPr>
        <p:spPr>
          <a:xfrm>
            <a:off x="11656364" y="5396753"/>
            <a:ext cx="123260" cy="2420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554447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138</TotalTime>
  <Words>163</Words>
  <Application>Microsoft Office PowerPoint</Application>
  <PresentationFormat>Шырокаэкранны</PresentationFormat>
  <Paragraphs>13</Paragraphs>
  <Slides>16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4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Капля</vt:lpstr>
      <vt:lpstr> Бор адвечны, рэк разлівы, Залатыя горы-нівы, Неба вольнае над імі —  Гэта ўсё мая Радзіма. Дом наш, ласкаю сагрэты, Продкаў мудрых запаветы, Мова, спеўная надзіва, — Гэта ўсё мая Радзіма.                               Мікола Маляўка </vt:lpstr>
      <vt:lpstr> </vt:lpstr>
      <vt:lpstr>Лядовы</vt:lpstr>
      <vt:lpstr>сардэчны</vt:lpstr>
      <vt:lpstr>талерка</vt:lpstr>
      <vt:lpstr> </vt:lpstr>
      <vt:lpstr> </vt:lpstr>
      <vt:lpstr>Прэзентацыя PowerPoint</vt:lpstr>
      <vt:lpstr>Прэзентацыя PowerPoint</vt:lpstr>
      <vt:lpstr>Прэзентацыя PowerPoint</vt:lpstr>
      <vt:lpstr> </vt:lpstr>
      <vt:lpstr>1. У беларускай мове літары о, э пішуцца пад націскам.  А) правільнае сцвярджэнне. В) няправільнае сцвярджэнне.   </vt:lpstr>
      <vt:lpstr>2. У якім слове трэба ўставіць літару о?                        А) в..йна.                       В) кр..пасць.                       С) збр..я. </vt:lpstr>
      <vt:lpstr>3. Якім словам трэба дапоўніць сказ?  прайшлі …                     А) гады.                    В) год.  </vt:lpstr>
      <vt:lpstr>Прэзентацыя PowerPoint</vt:lpstr>
      <vt:lpstr>Дамашняе заданне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ГРОДНА ПРАЦЯКАЕ РАКА НЕМАН. Гэтая рака вельмі доўгая 937 км. Рака старая, сфарміравалася 10 000 гадоў таму назад. Тут водзяцца акунь, шчупак, лешч, карась, верхаводка і судак.) </dc:title>
  <dc:creator>Светлана Латвис</dc:creator>
  <cp:lastModifiedBy>Галина</cp:lastModifiedBy>
  <cp:revision>22</cp:revision>
  <dcterms:created xsi:type="dcterms:W3CDTF">2023-01-11T05:29:26Z</dcterms:created>
  <dcterms:modified xsi:type="dcterms:W3CDTF">2024-12-12T10:46:44Z</dcterms:modified>
</cp:coreProperties>
</file>