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4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C4EB9-8DBF-4AEF-B17C-98E234BF139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F685-DFB0-468D-9305-D24034709A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295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C4EB9-8DBF-4AEF-B17C-98E234BF139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F685-DFB0-468D-9305-D24034709A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80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C4EB9-8DBF-4AEF-B17C-98E234BF139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F685-DFB0-468D-9305-D24034709A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45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C4EB9-8DBF-4AEF-B17C-98E234BF139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F685-DFB0-468D-9305-D24034709A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626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C4EB9-8DBF-4AEF-B17C-98E234BF139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F685-DFB0-468D-9305-D24034709A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474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C4EB9-8DBF-4AEF-B17C-98E234BF139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F685-DFB0-468D-9305-D24034709A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053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C4EB9-8DBF-4AEF-B17C-98E234BF139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F685-DFB0-468D-9305-D24034709A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1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C4EB9-8DBF-4AEF-B17C-98E234BF139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F685-DFB0-468D-9305-D24034709A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16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C4EB9-8DBF-4AEF-B17C-98E234BF139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F685-DFB0-468D-9305-D24034709A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658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C4EB9-8DBF-4AEF-B17C-98E234BF139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F685-DFB0-468D-9305-D24034709A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422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C4EB9-8DBF-4AEF-B17C-98E234BF139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F685-DFB0-468D-9305-D24034709A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705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C4EB9-8DBF-4AEF-B17C-98E234BF139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8F685-DFB0-468D-9305-D24034709A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243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1000">
              <a:schemeClr val="accent2">
                <a:lumMod val="40000"/>
                <a:lumOff val="60000"/>
              </a:schemeClr>
            </a:gs>
            <a:gs pos="78000">
              <a:schemeClr val="accent2">
                <a:lumMod val="40000"/>
                <a:lumOff val="6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57497" y="2081070"/>
            <a:ext cx="10273966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Фокусник</a:t>
            </a:r>
            <a:endParaRPr lang="ru-RU" sz="16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498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1000">
              <a:schemeClr val="accent2">
                <a:lumMod val="40000"/>
                <a:lumOff val="60000"/>
              </a:schemeClr>
            </a:gs>
            <a:gs pos="78000">
              <a:schemeClr val="accent2">
                <a:lumMod val="40000"/>
                <a:lumOff val="6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771107" y="2081070"/>
            <a:ext cx="6846747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Силач</a:t>
            </a:r>
            <a:endParaRPr lang="ru-RU" sz="16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228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1000">
              <a:schemeClr val="accent2">
                <a:lumMod val="40000"/>
                <a:lumOff val="60000"/>
              </a:schemeClr>
            </a:gs>
            <a:gs pos="78000">
              <a:schemeClr val="accent2">
                <a:lumMod val="40000"/>
                <a:lumOff val="6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2317" y="362096"/>
            <a:ext cx="8966474" cy="59542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772762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1000">
              <a:schemeClr val="accent2">
                <a:lumMod val="40000"/>
                <a:lumOff val="60000"/>
              </a:schemeClr>
            </a:gs>
            <a:gs pos="78000">
              <a:schemeClr val="accent2">
                <a:lumMod val="40000"/>
                <a:lumOff val="6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43784" y="2004125"/>
            <a:ext cx="18473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8800" b="1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532" y="515430"/>
            <a:ext cx="7827320" cy="58704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001465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1000">
              <a:schemeClr val="accent2">
                <a:lumMod val="40000"/>
                <a:lumOff val="60000"/>
              </a:schemeClr>
            </a:gs>
            <a:gs pos="78000">
              <a:schemeClr val="accent2">
                <a:lumMod val="40000"/>
                <a:lumOff val="6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02114" y="2081070"/>
            <a:ext cx="184731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16600" b="1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399" b="19639"/>
          <a:stretch/>
        </p:blipFill>
        <p:spPr>
          <a:xfrm>
            <a:off x="1652662" y="900331"/>
            <a:ext cx="8898903" cy="49799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8471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1000">
              <a:schemeClr val="accent2">
                <a:lumMod val="40000"/>
                <a:lumOff val="60000"/>
              </a:schemeClr>
            </a:gs>
            <a:gs pos="78000">
              <a:schemeClr val="accent2">
                <a:lumMod val="40000"/>
                <a:lumOff val="6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89532" y="2221747"/>
            <a:ext cx="11012951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15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Дрессировщик</a:t>
            </a:r>
            <a:endParaRPr lang="ru-RU" sz="115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690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1000">
              <a:schemeClr val="accent2">
                <a:lumMod val="40000"/>
                <a:lumOff val="60000"/>
              </a:schemeClr>
            </a:gs>
            <a:gs pos="78000">
              <a:schemeClr val="accent2">
                <a:lumMod val="40000"/>
                <a:lumOff val="6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066" y="482622"/>
            <a:ext cx="8566096" cy="57071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80889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1000">
              <a:schemeClr val="accent2">
                <a:lumMod val="40000"/>
                <a:lumOff val="60000"/>
              </a:schemeClr>
            </a:gs>
            <a:gs pos="78000">
              <a:schemeClr val="accent2">
                <a:lumMod val="40000"/>
                <a:lumOff val="6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18617" y="2081070"/>
            <a:ext cx="6551729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Клоун</a:t>
            </a:r>
            <a:endParaRPr lang="ru-RU" sz="16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811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1000">
              <a:schemeClr val="accent2">
                <a:lumMod val="40000"/>
                <a:lumOff val="60000"/>
              </a:schemeClr>
            </a:gs>
            <a:gs pos="78000">
              <a:schemeClr val="accent2">
                <a:lumMod val="40000"/>
                <a:lumOff val="6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460" y="379828"/>
            <a:ext cx="8879308" cy="59224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336945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1000">
              <a:schemeClr val="accent2">
                <a:lumMod val="40000"/>
                <a:lumOff val="60000"/>
              </a:schemeClr>
            </a:gs>
            <a:gs pos="78000">
              <a:schemeClr val="accent2">
                <a:lumMod val="40000"/>
                <a:lumOff val="6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26056" y="2081070"/>
            <a:ext cx="9336850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Жонглёр</a:t>
            </a:r>
            <a:endParaRPr lang="ru-RU" sz="16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705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1000">
              <a:schemeClr val="accent2">
                <a:lumMod val="40000"/>
                <a:lumOff val="60000"/>
              </a:schemeClr>
            </a:gs>
            <a:gs pos="78000">
              <a:schemeClr val="accent2">
                <a:lumMod val="40000"/>
                <a:lumOff val="6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2541" y="249700"/>
            <a:ext cx="4152314" cy="62284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930156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</Words>
  <Application>Microsoft Office PowerPoint</Application>
  <PresentationFormat>Широкоэкранный</PresentationFormat>
  <Paragraphs>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Book Antiqua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Наталья Ивановна Бобко</cp:lastModifiedBy>
  <cp:revision>6</cp:revision>
  <dcterms:created xsi:type="dcterms:W3CDTF">2023-11-10T17:59:23Z</dcterms:created>
  <dcterms:modified xsi:type="dcterms:W3CDTF">2024-10-29T12:41:00Z</dcterms:modified>
</cp:coreProperties>
</file>