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e-BY"/>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588F8-9270-459C-B4AF-018AFD93B75D}" type="datetimeFigureOut">
              <a:rPr lang="be-BY" smtClean="0"/>
              <a:t>24.01.24</a:t>
            </a:fld>
            <a:endParaRPr lang="be-BY"/>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e-BY"/>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be-BY"/>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e-BY"/>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454B0-6BF5-4616-8769-18CCA20C3850}" type="slidenum">
              <a:rPr lang="be-BY" smtClean="0"/>
              <a:t>‹#›</a:t>
            </a:fld>
            <a:endParaRPr lang="be-BY"/>
          </a:p>
        </p:txBody>
      </p:sp>
    </p:spTree>
    <p:extLst>
      <p:ext uri="{BB962C8B-B14F-4D97-AF65-F5344CB8AC3E}">
        <p14:creationId xmlns:p14="http://schemas.microsoft.com/office/powerpoint/2010/main" val="343713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be-BY" dirty="0"/>
              <a:t>Замяніць</a:t>
            </a:r>
            <a:r>
              <a:rPr lang="be-BY" baseline="0" dirty="0"/>
              <a:t> у адпаведнасці з тэкстам</a:t>
            </a:r>
            <a:endParaRPr lang="be-BY" dirty="0"/>
          </a:p>
        </p:txBody>
      </p:sp>
      <p:sp>
        <p:nvSpPr>
          <p:cNvPr id="4" name="Номер слайда 3"/>
          <p:cNvSpPr>
            <a:spLocks noGrp="1"/>
          </p:cNvSpPr>
          <p:nvPr>
            <p:ph type="sldNum" sz="quarter" idx="10"/>
          </p:nvPr>
        </p:nvSpPr>
        <p:spPr/>
        <p:txBody>
          <a:bodyPr/>
          <a:lstStyle/>
          <a:p>
            <a:fld id="{065454B0-6BF5-4616-8769-18CCA20C3850}" type="slidenum">
              <a:rPr lang="be-BY" smtClean="0"/>
              <a:t>3</a:t>
            </a:fld>
            <a:endParaRPr lang="be-BY"/>
          </a:p>
        </p:txBody>
      </p:sp>
    </p:spTree>
    <p:extLst>
      <p:ext uri="{BB962C8B-B14F-4D97-AF65-F5344CB8AC3E}">
        <p14:creationId xmlns:p14="http://schemas.microsoft.com/office/powerpoint/2010/main" val="415217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Заменить на рис. Без ссылки</a:t>
            </a:r>
            <a:r>
              <a:rPr lang="ru-RU" baseline="0" dirty="0"/>
              <a:t> на группу </a:t>
            </a:r>
            <a:r>
              <a:rPr lang="ru-RU" baseline="0" dirty="0" err="1"/>
              <a:t>вк</a:t>
            </a:r>
            <a:r>
              <a:rPr lang="ru-RU" baseline="0" dirty="0"/>
              <a:t>!</a:t>
            </a:r>
            <a:endParaRPr lang="be-BY" dirty="0"/>
          </a:p>
        </p:txBody>
      </p:sp>
      <p:sp>
        <p:nvSpPr>
          <p:cNvPr id="4" name="Номер слайда 3"/>
          <p:cNvSpPr>
            <a:spLocks noGrp="1"/>
          </p:cNvSpPr>
          <p:nvPr>
            <p:ph type="sldNum" sz="quarter" idx="10"/>
          </p:nvPr>
        </p:nvSpPr>
        <p:spPr/>
        <p:txBody>
          <a:bodyPr/>
          <a:lstStyle/>
          <a:p>
            <a:fld id="{065454B0-6BF5-4616-8769-18CCA20C3850}" type="slidenum">
              <a:rPr lang="be-BY" smtClean="0"/>
              <a:t>5</a:t>
            </a:fld>
            <a:endParaRPr lang="be-BY"/>
          </a:p>
        </p:txBody>
      </p:sp>
    </p:spTree>
    <p:extLst>
      <p:ext uri="{BB962C8B-B14F-4D97-AF65-F5344CB8AC3E}">
        <p14:creationId xmlns:p14="http://schemas.microsoft.com/office/powerpoint/2010/main" val="401185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7CDD2BF-11CA-4FC5-9D84-CA3FC7E357A1}" type="datetimeFigureOut">
              <a:rPr lang="ru-RU" smtClean="0"/>
              <a:t>24.01.2024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8BD2E35-A0D4-47F8-ACA7-AD739DA5C38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7CDD2BF-11CA-4FC5-9D84-CA3FC7E357A1}" type="datetimeFigureOut">
              <a:rPr lang="ru-RU" smtClean="0"/>
              <a:t>24.01.2024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BD2E35-A0D4-47F8-ACA7-AD739DA5C38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7CDD2BF-11CA-4FC5-9D84-CA3FC7E357A1}" type="datetimeFigureOut">
              <a:rPr lang="ru-RU" smtClean="0"/>
              <a:t>24.01.2024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BD2E35-A0D4-47F8-ACA7-AD739DA5C38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7CDD2BF-11CA-4FC5-9D84-CA3FC7E357A1}" type="datetimeFigureOut">
              <a:rPr lang="ru-RU" smtClean="0"/>
              <a:t>24.01.2024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BD2E35-A0D4-47F8-ACA7-AD739DA5C38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7CDD2BF-11CA-4FC5-9D84-CA3FC7E357A1}" type="datetimeFigureOut">
              <a:rPr lang="ru-RU" smtClean="0"/>
              <a:t>24.01.2024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BD2E35-A0D4-47F8-ACA7-AD739DA5C38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67CDD2BF-11CA-4FC5-9D84-CA3FC7E357A1}" type="datetimeFigureOut">
              <a:rPr lang="ru-RU" smtClean="0"/>
              <a:t>24.01.2024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BD2E35-A0D4-47F8-ACA7-AD739DA5C38A}"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67CDD2BF-11CA-4FC5-9D84-CA3FC7E357A1}" type="datetimeFigureOut">
              <a:rPr lang="ru-RU" smtClean="0"/>
              <a:t>24.01.2024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BD2E35-A0D4-47F8-ACA7-AD739DA5C38A}"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67CDD2BF-11CA-4FC5-9D84-CA3FC7E357A1}" type="datetimeFigureOut">
              <a:rPr lang="ru-RU" smtClean="0"/>
              <a:t>24.01.2024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BD2E35-A0D4-47F8-ACA7-AD739DA5C38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DD2BF-11CA-4FC5-9D84-CA3FC7E357A1}" type="datetimeFigureOut">
              <a:rPr lang="ru-RU" smtClean="0"/>
              <a:t>24.01.2024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BD2E35-A0D4-47F8-ACA7-AD739DA5C38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67CDD2BF-11CA-4FC5-9D84-CA3FC7E357A1}" type="datetimeFigureOut">
              <a:rPr lang="ru-RU" smtClean="0"/>
              <a:t>24.01.2024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88BD2E35-A0D4-47F8-ACA7-AD739DA5C38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67CDD2BF-11CA-4FC5-9D84-CA3FC7E357A1}" type="datetimeFigureOut">
              <a:rPr lang="ru-RU" smtClean="0"/>
              <a:t>24.01.2024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88BD2E35-A0D4-47F8-ACA7-AD739DA5C38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7CDD2BF-11CA-4FC5-9D84-CA3FC7E357A1}" type="datetimeFigureOut">
              <a:rPr lang="ru-RU" smtClean="0"/>
              <a:t>24.01.2024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8BD2E35-A0D4-47F8-ACA7-AD739DA5C38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95023" y="817582"/>
            <a:ext cx="6965245" cy="4843666"/>
          </a:xfrm>
        </p:spPr>
        <p:txBody>
          <a:bodyPr>
            <a:normAutofit/>
          </a:bodyPr>
          <a:lstStyle/>
          <a:p>
            <a:pPr algn="r"/>
            <a:r>
              <a:rPr lang="be-BY" sz="3600" dirty="0">
                <a:solidFill>
                  <a:prstClr val="black"/>
                </a:solidFill>
                <a:latin typeface="Times New Roman"/>
                <a:ea typeface="Calibri"/>
                <a:cs typeface="Times New Roman"/>
              </a:rPr>
              <a:t/>
            </a:r>
            <a:br>
              <a:rPr lang="be-BY" sz="3600" dirty="0">
                <a:solidFill>
                  <a:prstClr val="black"/>
                </a:solidFill>
                <a:latin typeface="Times New Roman"/>
                <a:ea typeface="Calibri"/>
                <a:cs typeface="Times New Roman"/>
              </a:rPr>
            </a:br>
            <a:r>
              <a:rPr lang="be-BY" sz="3600" dirty="0">
                <a:solidFill>
                  <a:prstClr val="black"/>
                </a:solidFill>
                <a:latin typeface="Times New Roman"/>
                <a:ea typeface="Calibri"/>
                <a:cs typeface="Times New Roman"/>
              </a:rPr>
              <a:t/>
            </a:r>
            <a:br>
              <a:rPr lang="be-BY" sz="3600" dirty="0">
                <a:solidFill>
                  <a:prstClr val="black"/>
                </a:solidFill>
                <a:latin typeface="Times New Roman"/>
                <a:ea typeface="Calibri"/>
                <a:cs typeface="Times New Roman"/>
              </a:rPr>
            </a:br>
            <a:r>
              <a:rPr lang="be-BY" sz="4000" b="1" dirty="0">
                <a:solidFill>
                  <a:srgbClr val="002060"/>
                </a:solidFill>
                <a:latin typeface="+mn-lt"/>
                <a:ea typeface="Calibri"/>
                <a:cs typeface="Times New Roman"/>
              </a:rPr>
              <a:t>МОВА – КРЫНІЦА ЖЫЦЦЯ</a:t>
            </a:r>
            <a:r>
              <a:rPr lang="be-BY" sz="4000" dirty="0">
                <a:solidFill>
                  <a:prstClr val="black"/>
                </a:solidFill>
                <a:latin typeface="Times New Roman"/>
                <a:ea typeface="Calibri"/>
                <a:cs typeface="Times New Roman"/>
              </a:rPr>
              <a:t/>
            </a:r>
            <a:br>
              <a:rPr lang="be-BY" sz="4000" dirty="0">
                <a:solidFill>
                  <a:prstClr val="black"/>
                </a:solidFill>
                <a:latin typeface="Times New Roman"/>
                <a:ea typeface="Calibri"/>
                <a:cs typeface="Times New Roman"/>
              </a:rPr>
            </a:br>
            <a:r>
              <a:rPr lang="be-BY" sz="4000" dirty="0">
                <a:solidFill>
                  <a:prstClr val="black"/>
                </a:solidFill>
                <a:latin typeface="Times New Roman"/>
                <a:ea typeface="Calibri"/>
                <a:cs typeface="Times New Roman"/>
              </a:rPr>
              <a:t/>
            </a:r>
            <a:br>
              <a:rPr lang="be-BY" sz="4000" dirty="0">
                <a:solidFill>
                  <a:prstClr val="black"/>
                </a:solidFill>
                <a:latin typeface="Times New Roman"/>
                <a:ea typeface="Calibri"/>
                <a:cs typeface="Times New Roman"/>
              </a:rPr>
            </a:br>
            <a:r>
              <a:rPr lang="be-BY" sz="1400" dirty="0">
                <a:solidFill>
                  <a:prstClr val="black"/>
                </a:solidFill>
                <a:latin typeface="Times New Roman"/>
                <a:ea typeface="Calibri"/>
                <a:cs typeface="Times New Roman"/>
              </a:rPr>
              <a:t>                                                                       </a:t>
            </a:r>
            <a:br>
              <a:rPr lang="be-BY" sz="1400" dirty="0">
                <a:solidFill>
                  <a:prstClr val="black"/>
                </a:solidFill>
                <a:latin typeface="Times New Roman"/>
                <a:ea typeface="Calibri"/>
                <a:cs typeface="Times New Roman"/>
              </a:rPr>
            </a:br>
            <a:r>
              <a:rPr lang="be-BY" sz="1400" dirty="0">
                <a:solidFill>
                  <a:prstClr val="black"/>
                </a:solidFill>
                <a:latin typeface="Times New Roman"/>
                <a:ea typeface="Calibri"/>
                <a:cs typeface="Times New Roman"/>
              </a:rPr>
              <a:t/>
            </a:r>
            <a:br>
              <a:rPr lang="be-BY" sz="1400" dirty="0">
                <a:solidFill>
                  <a:prstClr val="black"/>
                </a:solidFill>
                <a:latin typeface="Times New Roman"/>
                <a:ea typeface="Calibri"/>
                <a:cs typeface="Times New Roman"/>
              </a:rPr>
            </a:br>
            <a:r>
              <a:rPr lang="be-BY" sz="1400" dirty="0">
                <a:solidFill>
                  <a:prstClr val="black"/>
                </a:solidFill>
                <a:latin typeface="Times New Roman"/>
                <a:ea typeface="Calibri"/>
                <a:cs typeface="Times New Roman"/>
              </a:rPr>
              <a:t/>
            </a:r>
            <a:br>
              <a:rPr lang="be-BY" sz="1400" dirty="0">
                <a:solidFill>
                  <a:prstClr val="black"/>
                </a:solidFill>
                <a:latin typeface="Times New Roman"/>
                <a:ea typeface="Calibri"/>
                <a:cs typeface="Times New Roman"/>
              </a:rPr>
            </a:br>
            <a:r>
              <a:rPr lang="be-BY" sz="1400" dirty="0">
                <a:solidFill>
                  <a:prstClr val="black"/>
                </a:solidFill>
                <a:latin typeface="Times New Roman"/>
                <a:ea typeface="Calibri"/>
                <a:cs typeface="Times New Roman"/>
              </a:rPr>
              <a:t>                                                                </a:t>
            </a:r>
            <a:r>
              <a:rPr lang="be-BY" sz="1800" b="1" dirty="0" err="1">
                <a:solidFill>
                  <a:prstClr val="black"/>
                </a:solidFill>
                <a:latin typeface="+mn-lt"/>
                <a:ea typeface="Calibri"/>
                <a:cs typeface="Times New Roman"/>
              </a:rPr>
              <a:t>Дзямідзік</a:t>
            </a:r>
            <a:r>
              <a:rPr lang="be-BY" sz="1800" b="1" dirty="0">
                <a:solidFill>
                  <a:prstClr val="black"/>
                </a:solidFill>
                <a:latin typeface="+mn-lt"/>
                <a:ea typeface="Calibri"/>
                <a:cs typeface="Times New Roman"/>
              </a:rPr>
              <a:t> Аксана </a:t>
            </a:r>
            <a:r>
              <a:rPr lang="be-BY" sz="1800" b="1" dirty="0" err="1">
                <a:solidFill>
                  <a:prstClr val="black"/>
                </a:solidFill>
                <a:latin typeface="+mn-lt"/>
                <a:ea typeface="Calibri"/>
                <a:cs typeface="Times New Roman"/>
              </a:rPr>
              <a:t>Аляксандраўна</a:t>
            </a:r>
            <a:r>
              <a:rPr lang="be-BY" sz="1800" dirty="0">
                <a:solidFill>
                  <a:prstClr val="black"/>
                </a:solidFill>
                <a:latin typeface="+mn-lt"/>
                <a:ea typeface="Calibri"/>
                <a:cs typeface="Times New Roman"/>
              </a:rPr>
              <a:t>,</a:t>
            </a:r>
            <a:br>
              <a:rPr lang="be-BY" sz="1800" dirty="0">
                <a:solidFill>
                  <a:prstClr val="black"/>
                </a:solidFill>
                <a:latin typeface="+mn-lt"/>
                <a:ea typeface="Calibri"/>
                <a:cs typeface="Times New Roman"/>
              </a:rPr>
            </a:br>
            <a:r>
              <a:rPr lang="be-BY" sz="1800" dirty="0">
                <a:latin typeface="+mn-lt"/>
              </a:rPr>
              <a:t>настаўніца беларускай мовы і літаратуры </a:t>
            </a:r>
            <a:br>
              <a:rPr lang="be-BY" sz="1800" dirty="0">
                <a:latin typeface="+mn-lt"/>
              </a:rPr>
            </a:br>
            <a:r>
              <a:rPr lang="be-BY" sz="1800" dirty="0" err="1">
                <a:latin typeface="+mn-lt"/>
              </a:rPr>
              <a:t>Старадварэцкай</a:t>
            </a:r>
            <a:r>
              <a:rPr lang="be-BY" sz="1800" dirty="0">
                <a:latin typeface="+mn-lt"/>
              </a:rPr>
              <a:t> базавай школы </a:t>
            </a:r>
            <a:br>
              <a:rPr lang="be-BY" sz="1800" dirty="0">
                <a:latin typeface="+mn-lt"/>
              </a:rPr>
            </a:br>
            <a:r>
              <a:rPr lang="be-BY" sz="1800" dirty="0">
                <a:latin typeface="+mn-lt"/>
              </a:rPr>
              <a:t>Бераставіцкага раёна Гродзенскай вобласці</a:t>
            </a:r>
            <a:endParaRPr lang="ru-RU" sz="1800" dirty="0">
              <a:latin typeface="+mn-lt"/>
            </a:endParaRPr>
          </a:p>
        </p:txBody>
      </p:sp>
    </p:spTree>
    <p:extLst>
      <p:ext uri="{BB962C8B-B14F-4D97-AF65-F5344CB8AC3E}">
        <p14:creationId xmlns:p14="http://schemas.microsoft.com/office/powerpoint/2010/main" val="279854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1196752"/>
            <a:ext cx="5688632" cy="3724096"/>
          </a:xfrm>
          <a:prstGeom prst="rect">
            <a:avLst/>
          </a:prstGeom>
        </p:spPr>
        <p:txBody>
          <a:bodyPr wrap="square">
            <a:spAutoFit/>
          </a:bodyPr>
          <a:lstStyle/>
          <a:p>
            <a:pPr algn="ctr"/>
            <a:r>
              <a:rPr lang="ru-RU" sz="3600" b="1" dirty="0">
                <a:cs typeface="Times New Roman" panose="02020603050405020304" pitchFamily="18" charset="0"/>
              </a:rPr>
              <a:t>Макс</a:t>
            </a:r>
            <a:r>
              <a:rPr lang="be-BY" sz="3600" b="1" dirty="0">
                <a:cs typeface="Times New Roman" panose="02020603050405020304" pitchFamily="18" charset="0"/>
              </a:rPr>
              <a:t>ім</a:t>
            </a:r>
            <a:r>
              <a:rPr lang="ru-RU" sz="3600" b="1" dirty="0">
                <a:cs typeface="Times New Roman" panose="02020603050405020304" pitchFamily="18" charset="0"/>
              </a:rPr>
              <a:t> Танк </a:t>
            </a:r>
          </a:p>
          <a:p>
            <a:pPr algn="ctr"/>
            <a:r>
              <a:rPr lang="ru-RU" sz="3600" b="1" dirty="0">
                <a:cs typeface="Times New Roman" panose="02020603050405020304" pitchFamily="18" charset="0"/>
              </a:rPr>
              <a:t>«Жук і </a:t>
            </a:r>
            <a:r>
              <a:rPr lang="ru-RU" sz="3600" b="1" dirty="0" err="1">
                <a:cs typeface="Times New Roman" panose="02020603050405020304" pitchFamily="18" charset="0"/>
              </a:rPr>
              <a:t>слімак</a:t>
            </a:r>
            <a:r>
              <a:rPr lang="ru-RU" sz="3600" b="1" dirty="0">
                <a:cs typeface="Times New Roman" panose="02020603050405020304" pitchFamily="18" charset="0"/>
              </a:rPr>
              <a:t>»</a:t>
            </a:r>
          </a:p>
          <a:p>
            <a:pPr algn="ctr"/>
            <a:endParaRPr lang="ru-RU" sz="3600" b="1" dirty="0">
              <a:cs typeface="Times New Roman" panose="02020603050405020304" pitchFamily="18" charset="0"/>
            </a:endParaRPr>
          </a:p>
          <a:p>
            <a:r>
              <a:rPr lang="be-BY" sz="3200" dirty="0" err="1">
                <a:cs typeface="Times New Roman" panose="02020603050405020304" pitchFamily="18" charset="0"/>
              </a:rPr>
              <a:t>Пагожым</a:t>
            </a:r>
            <a:r>
              <a:rPr lang="be-BY" sz="3200" dirty="0">
                <a:cs typeface="Times New Roman" panose="02020603050405020304" pitchFamily="18" charset="0"/>
              </a:rPr>
              <a:t> летнім ранкам</a:t>
            </a:r>
          </a:p>
          <a:p>
            <a:r>
              <a:rPr lang="be-BY" sz="3200" dirty="0">
                <a:cs typeface="Times New Roman" panose="02020603050405020304" pitchFamily="18" charset="0"/>
              </a:rPr>
              <a:t>На лузе за сялом</a:t>
            </a:r>
          </a:p>
          <a:p>
            <a:r>
              <a:rPr lang="be-BY" sz="3200" dirty="0">
                <a:cs typeface="Times New Roman" panose="02020603050405020304" pitchFamily="18" charset="0"/>
              </a:rPr>
              <a:t>Сустрэўся жук аднойчы</a:t>
            </a:r>
          </a:p>
          <a:p>
            <a:r>
              <a:rPr lang="be-BY" sz="3200" dirty="0">
                <a:cs typeface="Times New Roman" panose="02020603050405020304" pitchFamily="18" charset="0"/>
              </a:rPr>
              <a:t>З рагатым павуком.</a:t>
            </a:r>
          </a:p>
        </p:txBody>
      </p:sp>
    </p:spTree>
    <p:extLst>
      <p:ext uri="{BB962C8B-B14F-4D97-AF65-F5344CB8AC3E}">
        <p14:creationId xmlns:p14="http://schemas.microsoft.com/office/powerpoint/2010/main" val="228664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2105561"/>
            <a:ext cx="6156684" cy="1323439"/>
          </a:xfrm>
          <a:prstGeom prst="rect">
            <a:avLst/>
          </a:prstGeom>
        </p:spPr>
        <p:txBody>
          <a:bodyPr wrap="square">
            <a:spAutoFit/>
          </a:bodyPr>
          <a:lstStyle/>
          <a:p>
            <a:pPr algn="just"/>
            <a:r>
              <a:rPr lang="ru-RU" sz="4000" dirty="0" err="1">
                <a:cs typeface="Times New Roman" panose="02020603050405020304" pitchFamily="18" charset="0"/>
              </a:rPr>
              <a:t>Сустрэўся</a:t>
            </a:r>
            <a:r>
              <a:rPr lang="ru-RU" sz="4000" dirty="0">
                <a:cs typeface="Times New Roman" panose="02020603050405020304" pitchFamily="18" charset="0"/>
              </a:rPr>
              <a:t> жук </a:t>
            </a:r>
            <a:r>
              <a:rPr lang="ru-RU" sz="4000" dirty="0" err="1">
                <a:cs typeface="Times New Roman" panose="02020603050405020304" pitchFamily="18" charset="0"/>
              </a:rPr>
              <a:t>аднойчы</a:t>
            </a:r>
            <a:r>
              <a:rPr lang="ru-RU" sz="4000" dirty="0">
                <a:cs typeface="Times New Roman" panose="02020603050405020304" pitchFamily="18" charset="0"/>
              </a:rPr>
              <a:t> </a:t>
            </a:r>
          </a:p>
          <a:p>
            <a:pPr algn="just"/>
            <a:r>
              <a:rPr lang="ru-RU" sz="4000" dirty="0">
                <a:cs typeface="Times New Roman" panose="02020603050405020304" pitchFamily="18" charset="0"/>
              </a:rPr>
              <a:t>З </a:t>
            </a:r>
            <a:r>
              <a:rPr lang="ru-RU" sz="4000" dirty="0" err="1">
                <a:cs typeface="Times New Roman" panose="02020603050405020304" pitchFamily="18" charset="0"/>
              </a:rPr>
              <a:t>рагатым</a:t>
            </a:r>
            <a:r>
              <a:rPr lang="ru-RU" sz="4000" dirty="0">
                <a:cs typeface="Times New Roman" panose="02020603050405020304" pitchFamily="18" charset="0"/>
              </a:rPr>
              <a:t> СЛІМАКОМ.</a:t>
            </a:r>
          </a:p>
        </p:txBody>
      </p:sp>
    </p:spTree>
    <p:extLst>
      <p:ext uri="{BB962C8B-B14F-4D97-AF65-F5344CB8AC3E}">
        <p14:creationId xmlns:p14="http://schemas.microsoft.com/office/powerpoint/2010/main" val="97445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836712"/>
            <a:ext cx="6408712" cy="4708981"/>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 </a:t>
            </a:r>
            <a:r>
              <a:rPr lang="be-BY" sz="3600" b="1" dirty="0">
                <a:cs typeface="Times New Roman" panose="02020603050405020304" pitchFamily="18" charset="0"/>
              </a:rPr>
              <a:t>Якуб Колас </a:t>
            </a:r>
          </a:p>
          <a:p>
            <a:pPr algn="ctr"/>
            <a:r>
              <a:rPr lang="be-BY" sz="3600" b="1" dirty="0">
                <a:cs typeface="Times New Roman" panose="02020603050405020304" pitchFamily="18" charset="0"/>
              </a:rPr>
              <a:t>«Новая зямля»</a:t>
            </a:r>
          </a:p>
          <a:p>
            <a:pPr algn="ctr"/>
            <a:endParaRPr lang="be-BY" sz="3600" b="1" dirty="0">
              <a:cs typeface="Times New Roman" panose="02020603050405020304" pitchFamily="18" charset="0"/>
            </a:endParaRPr>
          </a:p>
          <a:p>
            <a:r>
              <a:rPr lang="be-BY" sz="3200" dirty="0">
                <a:cs typeface="Times New Roman" panose="02020603050405020304" pitchFamily="18" charset="0"/>
              </a:rPr>
              <a:t>Мой родны кут, як ты мне мілы!..</a:t>
            </a:r>
          </a:p>
          <a:p>
            <a:r>
              <a:rPr lang="be-BY" sz="3200" dirty="0">
                <a:cs typeface="Times New Roman" panose="02020603050405020304" pitchFamily="18" charset="0"/>
              </a:rPr>
              <a:t>Забыць цябе не маю сілы!</a:t>
            </a:r>
          </a:p>
          <a:p>
            <a:r>
              <a:rPr lang="be-BY" sz="3200" dirty="0">
                <a:cs typeface="Times New Roman" panose="02020603050405020304" pitchFamily="18" charset="0"/>
              </a:rPr>
              <a:t>Не раз, утомлены дарогай,</a:t>
            </a:r>
          </a:p>
          <a:p>
            <a:r>
              <a:rPr lang="be-BY" sz="3200" dirty="0">
                <a:cs typeface="Times New Roman" panose="02020603050405020304" pitchFamily="18" charset="0"/>
              </a:rPr>
              <a:t>Жыццём вясны мае убогай,</a:t>
            </a:r>
          </a:p>
          <a:p>
            <a:r>
              <a:rPr lang="be-BY" sz="3200" dirty="0">
                <a:cs typeface="Times New Roman" panose="02020603050405020304" pitchFamily="18" charset="0"/>
              </a:rPr>
              <a:t>К табе я ў думках залятаю</a:t>
            </a:r>
          </a:p>
          <a:p>
            <a:r>
              <a:rPr lang="be-BY" sz="3200" dirty="0">
                <a:cs typeface="Times New Roman" panose="02020603050405020304" pitchFamily="18" charset="0"/>
              </a:rPr>
              <a:t>І там сэрцам спачываю</a:t>
            </a:r>
            <a:r>
              <a:rPr lang="be-BY" sz="3200" dirty="0"/>
              <a:t>.</a:t>
            </a:r>
          </a:p>
        </p:txBody>
      </p:sp>
    </p:spTree>
    <p:extLst>
      <p:ext uri="{BB962C8B-B14F-4D97-AF65-F5344CB8AC3E}">
        <p14:creationId xmlns:p14="http://schemas.microsoft.com/office/powerpoint/2010/main" val="345537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125642"/>
            <a:ext cx="6552728" cy="1323439"/>
          </a:xfrm>
          <a:prstGeom prst="rect">
            <a:avLst/>
          </a:prstGeom>
        </p:spPr>
        <p:txBody>
          <a:bodyPr wrap="square">
            <a:spAutoFit/>
          </a:bodyPr>
          <a:lstStyle/>
          <a:p>
            <a:pPr algn="just"/>
            <a:r>
              <a:rPr lang="be-BY" sz="4000" dirty="0">
                <a:cs typeface="Times New Roman" panose="02020603050405020304" pitchFamily="18" charset="0"/>
              </a:rPr>
              <a:t>К табе я ў думках залятаю</a:t>
            </a:r>
          </a:p>
          <a:p>
            <a:pPr algn="just"/>
            <a:r>
              <a:rPr lang="be-BY" sz="4000" dirty="0">
                <a:cs typeface="Times New Roman" panose="02020603050405020304" pitchFamily="18" charset="0"/>
              </a:rPr>
              <a:t>І там ДУШОЮ спачываю.</a:t>
            </a:r>
          </a:p>
        </p:txBody>
      </p:sp>
    </p:spTree>
    <p:extLst>
      <p:ext uri="{BB962C8B-B14F-4D97-AF65-F5344CB8AC3E}">
        <p14:creationId xmlns:p14="http://schemas.microsoft.com/office/powerpoint/2010/main" val="64603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692696"/>
            <a:ext cx="5184576" cy="5570756"/>
          </a:xfrm>
          <a:prstGeom prst="rect">
            <a:avLst/>
          </a:prstGeom>
        </p:spPr>
        <p:txBody>
          <a:bodyPr wrap="square">
            <a:spAutoFit/>
          </a:bodyPr>
          <a:lstStyle/>
          <a:p>
            <a:pPr algn="ctr"/>
            <a:r>
              <a:rPr lang="ru-RU" sz="3600" b="1" dirty="0">
                <a:cs typeface="Times New Roman" panose="02020603050405020304" pitchFamily="18" charset="0"/>
              </a:rPr>
              <a:t>Якуб Колас </a:t>
            </a:r>
          </a:p>
          <a:p>
            <a:pPr algn="ctr"/>
            <a:r>
              <a:rPr lang="ru-RU" sz="3600" b="1" dirty="0">
                <a:cs typeface="Times New Roman" panose="02020603050405020304" pitchFamily="18" charset="0"/>
              </a:rPr>
              <a:t>«Новая </a:t>
            </a:r>
            <a:r>
              <a:rPr lang="ru-RU" sz="3600" b="1" dirty="0" err="1">
                <a:cs typeface="Times New Roman" panose="02020603050405020304" pitchFamily="18" charset="0"/>
              </a:rPr>
              <a:t>зямля</a:t>
            </a:r>
            <a:r>
              <a:rPr lang="ru-RU" sz="3600" b="1" dirty="0">
                <a:cs typeface="Times New Roman" panose="02020603050405020304" pitchFamily="18" charset="0"/>
              </a:rPr>
              <a:t>»</a:t>
            </a:r>
          </a:p>
          <a:p>
            <a:pPr algn="ctr"/>
            <a:endParaRPr lang="ru-RU" sz="2800" b="1" dirty="0">
              <a:cs typeface="Times New Roman" panose="02020603050405020304" pitchFamily="18" charset="0"/>
            </a:endParaRPr>
          </a:p>
          <a:p>
            <a:pPr algn="just"/>
            <a:r>
              <a:rPr lang="be-BY" sz="3200" dirty="0">
                <a:cs typeface="Times New Roman" panose="02020603050405020304" pitchFamily="18" charset="0"/>
              </a:rPr>
              <a:t>Не сядзіцца ў хаце </a:t>
            </a:r>
          </a:p>
          <a:p>
            <a:pPr algn="just"/>
            <a:r>
              <a:rPr lang="be-BY" sz="3200" dirty="0">
                <a:cs typeface="Times New Roman" panose="02020603050405020304" pitchFamily="18" charset="0"/>
              </a:rPr>
              <a:t>Хлопчыку малому:</a:t>
            </a:r>
          </a:p>
          <a:p>
            <a:pPr algn="just"/>
            <a:r>
              <a:rPr lang="be-BY" sz="3200" dirty="0">
                <a:cs typeface="Times New Roman" panose="02020603050405020304" pitchFamily="18" charset="0"/>
              </a:rPr>
              <a:t>Кліча яго рэчка, </a:t>
            </a:r>
          </a:p>
          <a:p>
            <a:pPr algn="just"/>
            <a:r>
              <a:rPr lang="be-BY" sz="3200" dirty="0">
                <a:cs typeface="Times New Roman" panose="02020603050405020304" pitchFamily="18" charset="0"/>
              </a:rPr>
              <a:t>Цягнуць лыжы з дому.</a:t>
            </a:r>
          </a:p>
          <a:p>
            <a:pPr algn="just"/>
            <a:r>
              <a:rPr lang="ru-BY" sz="3200" dirty="0"/>
              <a:t>—</a:t>
            </a:r>
            <a:r>
              <a:rPr lang="be-BY" sz="3200" dirty="0">
                <a:cs typeface="Times New Roman" panose="02020603050405020304" pitchFamily="18" charset="0"/>
              </a:rPr>
              <a:t> Мамачка-галубка! </a:t>
            </a:r>
            <a:r>
              <a:rPr lang="ru-BY" sz="3200" dirty="0"/>
              <a:t>—</a:t>
            </a:r>
            <a:r>
              <a:rPr lang="be-BY" sz="3200" dirty="0">
                <a:cs typeface="Times New Roman" panose="02020603050405020304" pitchFamily="18" charset="0"/>
              </a:rPr>
              <a:t> </a:t>
            </a:r>
          </a:p>
          <a:p>
            <a:pPr algn="just"/>
            <a:r>
              <a:rPr lang="be-BY" sz="3200" dirty="0">
                <a:cs typeface="Times New Roman" panose="02020603050405020304" pitchFamily="18" charset="0"/>
              </a:rPr>
              <a:t>Просіць сын так міла.</a:t>
            </a:r>
          </a:p>
          <a:p>
            <a:pPr algn="just"/>
            <a:r>
              <a:rPr lang="ru-BY" sz="3200" dirty="0"/>
              <a:t>—</a:t>
            </a:r>
            <a:r>
              <a:rPr lang="be-BY" sz="3200" dirty="0">
                <a:cs typeface="Times New Roman" panose="02020603050405020304" pitchFamily="18" charset="0"/>
              </a:rPr>
              <a:t> Можа б, ты на рэчку </a:t>
            </a:r>
          </a:p>
          <a:p>
            <a:pPr algn="just"/>
            <a:r>
              <a:rPr lang="be-BY" sz="3200" dirty="0">
                <a:cs typeface="Times New Roman" panose="02020603050405020304" pitchFamily="18" charset="0"/>
              </a:rPr>
              <a:t>Пагуляць пусціла?</a:t>
            </a:r>
          </a:p>
        </p:txBody>
      </p:sp>
    </p:spTree>
    <p:extLst>
      <p:ext uri="{BB962C8B-B14F-4D97-AF65-F5344CB8AC3E}">
        <p14:creationId xmlns:p14="http://schemas.microsoft.com/office/powerpoint/2010/main" val="47895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2060848"/>
            <a:ext cx="5616624" cy="2554545"/>
          </a:xfrm>
          <a:prstGeom prst="rect">
            <a:avLst/>
          </a:prstGeom>
        </p:spPr>
        <p:txBody>
          <a:bodyPr wrap="square">
            <a:spAutoFit/>
          </a:bodyPr>
          <a:lstStyle/>
          <a:p>
            <a:r>
              <a:rPr lang="be-BY" sz="4000" dirty="0">
                <a:cs typeface="Times New Roman" panose="02020603050405020304" pitchFamily="18" charset="0"/>
              </a:rPr>
              <a:t>Не сядзіцца ў хаце хлопчыку малому:</a:t>
            </a:r>
          </a:p>
          <a:p>
            <a:r>
              <a:rPr lang="be-BY" sz="4000" dirty="0">
                <a:cs typeface="Times New Roman" panose="02020603050405020304" pitchFamily="18" charset="0"/>
              </a:rPr>
              <a:t>Кліча яго рэчка, </a:t>
            </a:r>
          </a:p>
          <a:p>
            <a:r>
              <a:rPr lang="be-BY" sz="4000" dirty="0">
                <a:cs typeface="Times New Roman" panose="02020603050405020304" pitchFamily="18" charset="0"/>
              </a:rPr>
              <a:t>Цягнуць САНКІ з дому.</a:t>
            </a:r>
          </a:p>
        </p:txBody>
      </p:sp>
    </p:spTree>
    <p:extLst>
      <p:ext uri="{BB962C8B-B14F-4D97-AF65-F5344CB8AC3E}">
        <p14:creationId xmlns:p14="http://schemas.microsoft.com/office/powerpoint/2010/main" val="160267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24744"/>
            <a:ext cx="6984776" cy="3662541"/>
          </a:xfrm>
          <a:prstGeom prst="rect">
            <a:avLst/>
          </a:prstGeom>
        </p:spPr>
        <p:txBody>
          <a:bodyPr wrap="square">
            <a:spAutoFit/>
          </a:bodyPr>
          <a:lstStyle/>
          <a:p>
            <a:pPr algn="ctr"/>
            <a:r>
              <a:rPr lang="be-BY" sz="3600" b="1" dirty="0">
                <a:cs typeface="Times New Roman" panose="02020603050405020304" pitchFamily="18" charset="0"/>
              </a:rPr>
              <a:t>Рыгор </a:t>
            </a:r>
            <a:r>
              <a:rPr lang="be-BY" sz="3600" b="1" dirty="0" err="1">
                <a:cs typeface="Times New Roman" panose="02020603050405020304" pitchFamily="18" charset="0"/>
              </a:rPr>
              <a:t>Барадулін</a:t>
            </a:r>
            <a:r>
              <a:rPr lang="be-BY" sz="3600" b="1" dirty="0">
                <a:cs typeface="Times New Roman" panose="02020603050405020304" pitchFamily="18" charset="0"/>
              </a:rPr>
              <a:t> </a:t>
            </a:r>
          </a:p>
          <a:p>
            <a:pPr algn="ctr"/>
            <a:r>
              <a:rPr lang="be-BY" sz="3600" b="1" dirty="0">
                <a:cs typeface="Times New Roman" panose="02020603050405020304" pitchFamily="18" charset="0"/>
              </a:rPr>
              <a:t>«Трэба дома бываць часцей»</a:t>
            </a:r>
          </a:p>
          <a:p>
            <a:pPr algn="ctr"/>
            <a:endParaRPr lang="be-BY" sz="3200" b="1" dirty="0">
              <a:cs typeface="Times New Roman" panose="02020603050405020304" pitchFamily="18" charset="0"/>
            </a:endParaRPr>
          </a:p>
          <a:p>
            <a:pPr algn="just"/>
            <a:r>
              <a:rPr lang="be-BY" sz="3200" dirty="0">
                <a:cs typeface="Times New Roman" panose="02020603050405020304" pitchFamily="18" charset="0"/>
              </a:rPr>
              <a:t>Трэба дома бываць часцей,</a:t>
            </a:r>
          </a:p>
          <a:p>
            <a:pPr algn="just"/>
            <a:r>
              <a:rPr lang="be-BY" sz="3200" dirty="0">
                <a:cs typeface="Times New Roman" panose="02020603050405020304" pitchFamily="18" charset="0"/>
              </a:rPr>
              <a:t>Трэба дома бываць не госцем,</a:t>
            </a:r>
          </a:p>
          <a:p>
            <a:pPr algn="just"/>
            <a:r>
              <a:rPr lang="be-BY" sz="3200" dirty="0">
                <a:cs typeface="Times New Roman" panose="02020603050405020304" pitchFamily="18" charset="0"/>
              </a:rPr>
              <a:t>Каб душою не ачарсцвець,</a:t>
            </a:r>
          </a:p>
          <a:p>
            <a:pPr algn="just"/>
            <a:r>
              <a:rPr lang="be-BY" sz="3200" dirty="0">
                <a:cs typeface="Times New Roman" panose="02020603050405020304" pitchFamily="18" charset="0"/>
              </a:rPr>
              <a:t>Каб не страціць важнае штосьці.</a:t>
            </a:r>
          </a:p>
        </p:txBody>
      </p:sp>
    </p:spTree>
    <p:extLst>
      <p:ext uri="{BB962C8B-B14F-4D97-AF65-F5344CB8AC3E}">
        <p14:creationId xmlns:p14="http://schemas.microsoft.com/office/powerpoint/2010/main" val="352906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228671"/>
            <a:ext cx="7488832" cy="1200329"/>
          </a:xfrm>
          <a:prstGeom prst="rect">
            <a:avLst/>
          </a:prstGeom>
        </p:spPr>
        <p:txBody>
          <a:bodyPr wrap="square">
            <a:spAutoFit/>
          </a:bodyPr>
          <a:lstStyle/>
          <a:p>
            <a:r>
              <a:rPr lang="ru-RU" sz="3600" dirty="0" err="1">
                <a:cs typeface="Times New Roman" panose="02020603050405020304" pitchFamily="18" charset="0"/>
              </a:rPr>
              <a:t>Каб</a:t>
            </a:r>
            <a:r>
              <a:rPr lang="ru-RU" sz="3600" dirty="0">
                <a:cs typeface="Times New Roman" panose="02020603050405020304" pitchFamily="18" charset="0"/>
              </a:rPr>
              <a:t> душою не </a:t>
            </a:r>
            <a:r>
              <a:rPr lang="ru-RU" sz="3600" dirty="0" err="1">
                <a:cs typeface="Times New Roman" panose="02020603050405020304" pitchFamily="18" charset="0"/>
              </a:rPr>
              <a:t>ачарсцвець</a:t>
            </a:r>
            <a:r>
              <a:rPr lang="ru-RU" sz="3600" dirty="0">
                <a:cs typeface="Times New Roman" panose="02020603050405020304" pitchFamily="18" charset="0"/>
              </a:rPr>
              <a:t>,</a:t>
            </a:r>
          </a:p>
          <a:p>
            <a:r>
              <a:rPr lang="ru-RU" sz="3600" dirty="0" err="1">
                <a:cs typeface="Times New Roman" panose="02020603050405020304" pitchFamily="18" charset="0"/>
              </a:rPr>
              <a:t>Каб</a:t>
            </a:r>
            <a:r>
              <a:rPr lang="ru-RU" sz="3600" dirty="0">
                <a:cs typeface="Times New Roman" panose="02020603050405020304" pitchFamily="18" charset="0"/>
              </a:rPr>
              <a:t> не </a:t>
            </a:r>
            <a:r>
              <a:rPr lang="ru-RU" sz="3600" dirty="0" err="1">
                <a:cs typeface="Times New Roman" panose="02020603050405020304" pitchFamily="18" charset="0"/>
              </a:rPr>
              <a:t>страціць</a:t>
            </a:r>
            <a:r>
              <a:rPr lang="ru-RU" sz="3600" dirty="0">
                <a:cs typeface="Times New Roman" panose="02020603050405020304" pitchFamily="18" charset="0"/>
              </a:rPr>
              <a:t> СВЯТОЕ </a:t>
            </a:r>
            <a:r>
              <a:rPr lang="ru-RU" sz="3600" dirty="0" err="1">
                <a:cs typeface="Times New Roman" panose="02020603050405020304" pitchFamily="18" charset="0"/>
              </a:rPr>
              <a:t>штосьці</a:t>
            </a:r>
            <a:r>
              <a:rPr lang="ru-RU" sz="3600" dirty="0">
                <a:cs typeface="Times New Roman" panose="02020603050405020304" pitchFamily="18" charset="0"/>
              </a:rPr>
              <a:t>.</a:t>
            </a:r>
          </a:p>
        </p:txBody>
      </p:sp>
    </p:spTree>
    <p:extLst>
      <p:ext uri="{BB962C8B-B14F-4D97-AF65-F5344CB8AC3E}">
        <p14:creationId xmlns:p14="http://schemas.microsoft.com/office/powerpoint/2010/main" val="21870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24744"/>
            <a:ext cx="6984776" cy="3662541"/>
          </a:xfrm>
          <a:prstGeom prst="rect">
            <a:avLst/>
          </a:prstGeom>
        </p:spPr>
        <p:txBody>
          <a:bodyPr wrap="square">
            <a:spAutoFit/>
          </a:bodyPr>
          <a:lstStyle/>
          <a:p>
            <a:pPr algn="ctr"/>
            <a:r>
              <a:rPr lang="ru-RU" sz="3600" b="1" dirty="0">
                <a:cs typeface="Times New Roman" panose="02020603050405020304" pitchFamily="18" charset="0"/>
              </a:rPr>
              <a:t>Пятрусь </a:t>
            </a:r>
            <a:r>
              <a:rPr lang="ru-RU" sz="3600" b="1" dirty="0" err="1">
                <a:cs typeface="Times New Roman" panose="02020603050405020304" pitchFamily="18" charset="0"/>
              </a:rPr>
              <a:t>Броўка</a:t>
            </a:r>
            <a:endParaRPr lang="ru-RU" sz="3600" b="1" dirty="0">
              <a:cs typeface="Times New Roman" panose="02020603050405020304" pitchFamily="18" charset="0"/>
            </a:endParaRPr>
          </a:p>
          <a:p>
            <a:pPr algn="ctr"/>
            <a:r>
              <a:rPr lang="ru-RU" sz="3600" b="1" dirty="0">
                <a:cs typeface="Times New Roman" panose="02020603050405020304" pitchFamily="18" charset="0"/>
              </a:rPr>
              <a:t> «</a:t>
            </a:r>
            <a:r>
              <a:rPr lang="ru-RU" sz="3600" b="1" dirty="0" err="1">
                <a:cs typeface="Times New Roman" panose="02020603050405020304" pitchFamily="18" charset="0"/>
              </a:rPr>
              <a:t>Калі</a:t>
            </a:r>
            <a:r>
              <a:rPr lang="ru-RU" sz="3600" b="1" dirty="0">
                <a:cs typeface="Times New Roman" panose="02020603050405020304" pitchFamily="18" charset="0"/>
              </a:rPr>
              <a:t> ласка»</a:t>
            </a:r>
          </a:p>
          <a:p>
            <a:pPr algn="ctr"/>
            <a:endParaRPr lang="ru-RU" sz="3200" b="1" dirty="0">
              <a:cs typeface="Times New Roman" panose="02020603050405020304" pitchFamily="18" charset="0"/>
            </a:endParaRPr>
          </a:p>
          <a:p>
            <a:pPr algn="just"/>
            <a:r>
              <a:rPr lang="ru-RU" sz="3200" dirty="0">
                <a:cs typeface="Times New Roman" panose="02020603050405020304" pitchFamily="18" charset="0"/>
              </a:rPr>
              <a:t>У </a:t>
            </a:r>
            <a:r>
              <a:rPr lang="ru-RU" sz="3200" dirty="0" err="1">
                <a:cs typeface="Times New Roman" panose="02020603050405020304" pitchFamily="18" charset="0"/>
              </a:rPr>
              <a:t>любімай</a:t>
            </a:r>
            <a:r>
              <a:rPr lang="ru-RU" sz="3200" dirty="0">
                <a:cs typeface="Times New Roman" panose="02020603050405020304" pitchFamily="18" charset="0"/>
              </a:rPr>
              <a:t> </a:t>
            </a:r>
            <a:r>
              <a:rPr lang="ru-RU" sz="3200" dirty="0" err="1">
                <a:cs typeface="Times New Roman" panose="02020603050405020304" pitchFamily="18" charset="0"/>
              </a:rPr>
              <a:t>мове</a:t>
            </a:r>
            <a:r>
              <a:rPr lang="ru-RU" sz="3200" dirty="0">
                <a:cs typeface="Times New Roman" panose="02020603050405020304" pitchFamily="18" charset="0"/>
              </a:rPr>
              <a:t>, </a:t>
            </a:r>
            <a:r>
              <a:rPr lang="ru-RU" sz="3200" dirty="0" err="1">
                <a:cs typeface="Times New Roman" panose="02020603050405020304" pitchFamily="18" charset="0"/>
              </a:rPr>
              <a:t>роднай</a:t>
            </a:r>
            <a:r>
              <a:rPr lang="ru-RU" sz="3200" dirty="0">
                <a:cs typeface="Times New Roman" panose="02020603050405020304" pitchFamily="18" charset="0"/>
              </a:rPr>
              <a:t>, </a:t>
            </a:r>
            <a:r>
              <a:rPr lang="ru-RU" sz="3200" dirty="0" err="1">
                <a:cs typeface="Times New Roman" panose="02020603050405020304" pitchFamily="18" charset="0"/>
              </a:rPr>
              <a:t>наскай</a:t>
            </a:r>
            <a:r>
              <a:rPr lang="ru-RU" sz="3200" dirty="0">
                <a:cs typeface="Times New Roman" panose="02020603050405020304" pitchFamily="18" charset="0"/>
              </a:rPr>
              <a:t>,</a:t>
            </a:r>
          </a:p>
          <a:p>
            <a:pPr algn="just"/>
            <a:r>
              <a:rPr lang="ru-RU" sz="3200" dirty="0">
                <a:cs typeface="Times New Roman" panose="02020603050405020304" pitchFamily="18" charset="0"/>
              </a:rPr>
              <a:t>Ах, </a:t>
            </a:r>
            <a:r>
              <a:rPr lang="ru-RU" sz="3200" dirty="0" err="1">
                <a:cs typeface="Times New Roman" panose="02020603050405020304" pitchFamily="18" charset="0"/>
              </a:rPr>
              <a:t>якія</a:t>
            </a:r>
            <a:r>
              <a:rPr lang="ru-RU" sz="3200" dirty="0">
                <a:cs typeface="Times New Roman" panose="02020603050405020304" pitchFamily="18" charset="0"/>
              </a:rPr>
              <a:t> </a:t>
            </a:r>
            <a:r>
              <a:rPr lang="ru-RU" sz="3200" dirty="0" err="1">
                <a:cs typeface="Times New Roman" panose="02020603050405020304" pitchFamily="18" charset="0"/>
              </a:rPr>
              <a:t>словы</a:t>
            </a:r>
            <a:r>
              <a:rPr lang="ru-RU" sz="3200" dirty="0">
                <a:cs typeface="Times New Roman" panose="02020603050405020304" pitchFamily="18" charset="0"/>
              </a:rPr>
              <a:t>: «</a:t>
            </a:r>
            <a:r>
              <a:rPr lang="ru-RU" sz="3200" dirty="0" err="1">
                <a:cs typeface="Times New Roman" panose="02020603050405020304" pitchFamily="18" charset="0"/>
              </a:rPr>
              <a:t>Калі</a:t>
            </a:r>
            <a:r>
              <a:rPr lang="ru-RU" sz="3200" dirty="0">
                <a:cs typeface="Times New Roman" panose="02020603050405020304" pitchFamily="18" charset="0"/>
              </a:rPr>
              <a:t> ласка!..»</a:t>
            </a:r>
          </a:p>
          <a:p>
            <a:pPr algn="just"/>
            <a:r>
              <a:rPr lang="ru-RU" sz="3200" dirty="0">
                <a:cs typeface="Times New Roman" panose="02020603050405020304" pitchFamily="18" charset="0"/>
              </a:rPr>
              <a:t>Як </a:t>
            </a:r>
            <a:r>
              <a:rPr lang="ru-RU" sz="3200" dirty="0" err="1">
                <a:cs typeface="Times New Roman" panose="02020603050405020304" pitchFamily="18" charset="0"/>
              </a:rPr>
              <a:t>звіняць</a:t>
            </a:r>
            <a:r>
              <a:rPr lang="ru-RU" sz="3200" dirty="0">
                <a:cs typeface="Times New Roman" panose="02020603050405020304" pitchFamily="18" charset="0"/>
              </a:rPr>
              <a:t> </a:t>
            </a:r>
            <a:r>
              <a:rPr lang="ru-RU" sz="3200" dirty="0" err="1">
                <a:cs typeface="Times New Roman" panose="02020603050405020304" pitchFamily="18" charset="0"/>
              </a:rPr>
              <a:t>яны</a:t>
            </a:r>
            <a:r>
              <a:rPr lang="ru-RU" sz="3200" dirty="0">
                <a:cs typeface="Times New Roman" panose="02020603050405020304" pitchFamily="18" charset="0"/>
              </a:rPr>
              <a:t> </a:t>
            </a:r>
            <a:r>
              <a:rPr lang="ru-RU" sz="3200" dirty="0" err="1">
                <a:cs typeface="Times New Roman" panose="02020603050405020304" pitchFamily="18" charset="0"/>
              </a:rPr>
              <a:t>сардэчнаю</a:t>
            </a:r>
            <a:r>
              <a:rPr lang="ru-RU" sz="3200" dirty="0">
                <a:cs typeface="Times New Roman" panose="02020603050405020304" pitchFamily="18" charset="0"/>
              </a:rPr>
              <a:t> струною,</a:t>
            </a:r>
          </a:p>
          <a:p>
            <a:pPr algn="just"/>
            <a:r>
              <a:rPr lang="ru-RU" sz="3200" dirty="0" err="1">
                <a:cs typeface="Times New Roman" panose="02020603050405020304" pitchFamily="18" charset="0"/>
              </a:rPr>
              <a:t>Праз</a:t>
            </a:r>
            <a:r>
              <a:rPr lang="ru-RU" sz="3200" dirty="0">
                <a:cs typeface="Times New Roman" panose="02020603050405020304" pitchFamily="18" charset="0"/>
              </a:rPr>
              <a:t> увесь шлях  </a:t>
            </a:r>
            <a:r>
              <a:rPr lang="ru-RU" sz="3200" dirty="0" err="1">
                <a:cs typeface="Times New Roman" panose="02020603050405020304" pitchFamily="18" charset="0"/>
              </a:rPr>
              <a:t>ідуць</a:t>
            </a:r>
            <a:r>
              <a:rPr lang="ru-RU" sz="3200" dirty="0">
                <a:cs typeface="Times New Roman" panose="02020603050405020304" pitchFamily="18" charset="0"/>
              </a:rPr>
              <a:t> </a:t>
            </a:r>
            <a:r>
              <a:rPr lang="ru-RU" sz="3200" dirty="0" err="1">
                <a:cs typeface="Times New Roman" panose="02020603050405020304" pitchFamily="18" charset="0"/>
              </a:rPr>
              <a:t>са</a:t>
            </a:r>
            <a:r>
              <a:rPr lang="ru-RU" sz="3200" dirty="0">
                <a:cs typeface="Times New Roman" panose="02020603050405020304" pitchFamily="18" charset="0"/>
              </a:rPr>
              <a:t> мною.</a:t>
            </a:r>
          </a:p>
        </p:txBody>
      </p:sp>
    </p:spTree>
    <p:extLst>
      <p:ext uri="{BB962C8B-B14F-4D97-AF65-F5344CB8AC3E}">
        <p14:creationId xmlns:p14="http://schemas.microsoft.com/office/powerpoint/2010/main" val="2065616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348880"/>
            <a:ext cx="7632848" cy="1138773"/>
          </a:xfrm>
          <a:prstGeom prst="rect">
            <a:avLst/>
          </a:prstGeom>
        </p:spPr>
        <p:txBody>
          <a:bodyPr wrap="square">
            <a:spAutoFit/>
          </a:bodyPr>
          <a:lstStyle/>
          <a:p>
            <a:r>
              <a:rPr lang="ru-RU" sz="3400" dirty="0">
                <a:cs typeface="Times New Roman" panose="02020603050405020304" pitchFamily="18" charset="0"/>
              </a:rPr>
              <a:t>Як </a:t>
            </a:r>
            <a:r>
              <a:rPr lang="ru-RU" sz="3400" dirty="0" err="1">
                <a:cs typeface="Times New Roman" panose="02020603050405020304" pitchFamily="18" charset="0"/>
              </a:rPr>
              <a:t>звіняць</a:t>
            </a:r>
            <a:r>
              <a:rPr lang="ru-RU" sz="3400" dirty="0">
                <a:cs typeface="Times New Roman" panose="02020603050405020304" pitchFamily="18" charset="0"/>
              </a:rPr>
              <a:t> </a:t>
            </a:r>
            <a:r>
              <a:rPr lang="ru-RU" sz="3400" dirty="0" err="1">
                <a:cs typeface="Times New Roman" panose="02020603050405020304" pitchFamily="18" charset="0"/>
              </a:rPr>
              <a:t>яны</a:t>
            </a:r>
            <a:r>
              <a:rPr lang="ru-RU" sz="3400" dirty="0">
                <a:cs typeface="Times New Roman" panose="02020603050405020304" pitchFamily="18" charset="0"/>
              </a:rPr>
              <a:t> </a:t>
            </a:r>
            <a:r>
              <a:rPr lang="ru-RU" sz="3400" dirty="0" err="1">
                <a:cs typeface="Times New Roman" panose="02020603050405020304" pitchFamily="18" charset="0"/>
              </a:rPr>
              <a:t>сардэчнаю</a:t>
            </a:r>
            <a:r>
              <a:rPr lang="ru-RU" sz="3400" dirty="0">
                <a:cs typeface="Times New Roman" panose="02020603050405020304" pitchFamily="18" charset="0"/>
              </a:rPr>
              <a:t> струною,</a:t>
            </a:r>
          </a:p>
          <a:p>
            <a:r>
              <a:rPr lang="ru-RU" sz="3400" dirty="0" err="1">
                <a:cs typeface="Times New Roman" panose="02020603050405020304" pitchFamily="18" charset="0"/>
              </a:rPr>
              <a:t>Праз</a:t>
            </a:r>
            <a:r>
              <a:rPr lang="ru-RU" sz="3400" dirty="0">
                <a:cs typeface="Times New Roman" panose="02020603050405020304" pitchFamily="18" charset="0"/>
              </a:rPr>
              <a:t> УСЁ ЖЫЦЦЁ  </a:t>
            </a:r>
            <a:r>
              <a:rPr lang="ru-RU" sz="3400" dirty="0" err="1">
                <a:cs typeface="Times New Roman" panose="02020603050405020304" pitchFamily="18" charset="0"/>
              </a:rPr>
              <a:t>ідуць</a:t>
            </a:r>
            <a:r>
              <a:rPr lang="ru-RU" sz="3400" dirty="0">
                <a:cs typeface="Times New Roman" panose="02020603050405020304" pitchFamily="18" charset="0"/>
              </a:rPr>
              <a:t> </a:t>
            </a:r>
            <a:r>
              <a:rPr lang="ru-RU" sz="3400" dirty="0" err="1">
                <a:cs typeface="Times New Roman" panose="02020603050405020304" pitchFamily="18" charset="0"/>
              </a:rPr>
              <a:t>са</a:t>
            </a:r>
            <a:r>
              <a:rPr lang="ru-RU" sz="3400" dirty="0">
                <a:cs typeface="Times New Roman" panose="02020603050405020304" pitchFamily="18" charset="0"/>
              </a:rPr>
              <a:t> мною.</a:t>
            </a:r>
          </a:p>
        </p:txBody>
      </p:sp>
    </p:spTree>
    <p:extLst>
      <p:ext uri="{BB962C8B-B14F-4D97-AF65-F5344CB8AC3E}">
        <p14:creationId xmlns:p14="http://schemas.microsoft.com/office/powerpoint/2010/main" val="203506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b="38462"/>
          <a:stretch/>
        </p:blipFill>
        <p:spPr>
          <a:xfrm>
            <a:off x="1763688" y="1484784"/>
            <a:ext cx="6048671" cy="4032448"/>
          </a:xfrm>
          <a:prstGeom prst="rect">
            <a:avLst/>
          </a:prstGeom>
        </p:spPr>
      </p:pic>
      <p:sp>
        <p:nvSpPr>
          <p:cNvPr id="4" name="TextBox 3"/>
          <p:cNvSpPr txBox="1"/>
          <p:nvPr/>
        </p:nvSpPr>
        <p:spPr>
          <a:xfrm>
            <a:off x="1763688" y="1772816"/>
            <a:ext cx="6048671" cy="2062103"/>
          </a:xfrm>
          <a:prstGeom prst="rect">
            <a:avLst/>
          </a:prstGeom>
          <a:noFill/>
        </p:spPr>
        <p:txBody>
          <a:bodyPr wrap="square" rtlCol="0">
            <a:spAutoFit/>
          </a:bodyPr>
          <a:lstStyle/>
          <a:p>
            <a:r>
              <a:rPr lang="ru-RU" sz="3200" dirty="0" err="1" smtClean="0"/>
              <a:t>Кажуць</a:t>
            </a:r>
            <a:r>
              <a:rPr lang="ru-RU" sz="3200" dirty="0" smtClean="0"/>
              <a:t>, </a:t>
            </a:r>
            <a:r>
              <a:rPr lang="ru-RU" sz="3200" dirty="0" err="1" smtClean="0"/>
              <a:t>мова</a:t>
            </a:r>
            <a:r>
              <a:rPr lang="ru-RU" sz="3200" dirty="0" smtClean="0"/>
              <a:t> мая </a:t>
            </a:r>
            <a:r>
              <a:rPr lang="ru-RU" sz="3200" dirty="0" err="1" smtClean="0"/>
              <a:t>аджывае</a:t>
            </a:r>
            <a:endParaRPr lang="ru-RU" sz="3200" dirty="0" smtClean="0"/>
          </a:p>
          <a:p>
            <a:r>
              <a:rPr lang="ru-RU" sz="3200" dirty="0" smtClean="0"/>
              <a:t>Век свой ц</a:t>
            </a:r>
            <a:r>
              <a:rPr lang="be-BY" sz="3200" dirty="0" err="1" smtClean="0"/>
              <a:t>іхі</a:t>
            </a:r>
            <a:r>
              <a:rPr lang="be-BY" sz="3200" dirty="0" smtClean="0"/>
              <a:t>: ёй знікнуць пара.</a:t>
            </a:r>
          </a:p>
          <a:p>
            <a:r>
              <a:rPr lang="be-BY" sz="3200" dirty="0" smtClean="0"/>
              <a:t>Для мяне ж яна вечна жывая,</a:t>
            </a:r>
          </a:p>
          <a:p>
            <a:r>
              <a:rPr lang="be-BY" sz="3200" dirty="0" smtClean="0"/>
              <a:t>Як раса, як сляза, як зара.</a:t>
            </a:r>
            <a:endParaRPr lang="be-BY" sz="3200" dirty="0"/>
          </a:p>
        </p:txBody>
      </p:sp>
    </p:spTree>
    <p:extLst>
      <p:ext uri="{BB962C8B-B14F-4D97-AF65-F5344CB8AC3E}">
        <p14:creationId xmlns:p14="http://schemas.microsoft.com/office/powerpoint/2010/main" val="2650912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88840"/>
            <a:ext cx="2539528" cy="253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3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Знаёмяцца з творчасцю беларускіх пісьменнікаў.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84784"/>
            <a:ext cx="4896544" cy="36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4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Admin\Desktop\qrcode_88645936_01d4cd455517cf0f32862e534a0d20f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348880"/>
            <a:ext cx="2186985" cy="2258993"/>
          </a:xfrm>
          <a:prstGeom prst="rect">
            <a:avLst/>
          </a:prstGeom>
          <a:noFill/>
          <a:ln>
            <a:noFill/>
          </a:ln>
        </p:spPr>
      </p:pic>
    </p:spTree>
    <p:extLst>
      <p:ext uri="{BB962C8B-B14F-4D97-AF65-F5344CB8AC3E}">
        <p14:creationId xmlns:p14="http://schemas.microsoft.com/office/powerpoint/2010/main" val="16689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Богушевич, Франциск-Бенедикт Казимирович — Википедия">
            <a:extLst>
              <a:ext uri="{FF2B5EF4-FFF2-40B4-BE49-F238E27FC236}">
                <a16:creationId xmlns:a16="http://schemas.microsoft.com/office/drawing/2014/main" id="{029BEC09-1033-023A-E39C-2A43A41D6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452" y="840289"/>
            <a:ext cx="3111848" cy="3933056"/>
          </a:xfrm>
          <a:prstGeom prst="rect">
            <a:avLst/>
          </a:prstGeom>
          <a:noFill/>
          <a:extLst>
            <a:ext uri="{909E8E84-426E-40DD-AFC4-6F175D3DCCD1}">
              <a14:hiddenFill xmlns:a14="http://schemas.microsoft.com/office/drawing/2010/main">
                <a:solidFill>
                  <a:srgbClr val="FFFFFF"/>
                </a:solidFill>
              </a14:hiddenFill>
            </a:ext>
          </a:extLst>
        </p:spPr>
      </p:pic>
      <p:sp>
        <p:nvSpPr>
          <p:cNvPr id="4" name="Тэкставае поле 3">
            <a:extLst>
              <a:ext uri="{FF2B5EF4-FFF2-40B4-BE49-F238E27FC236}">
                <a16:creationId xmlns:a16="http://schemas.microsoft.com/office/drawing/2014/main" id="{A2148061-1ECE-7F81-A959-02AD1B37252F}"/>
              </a:ext>
            </a:extLst>
          </p:cNvPr>
          <p:cNvSpPr txBox="1"/>
          <p:nvPr/>
        </p:nvSpPr>
        <p:spPr>
          <a:xfrm>
            <a:off x="683568" y="5063604"/>
            <a:ext cx="7776864" cy="954107"/>
          </a:xfrm>
          <a:prstGeom prst="rect">
            <a:avLst/>
          </a:prstGeom>
          <a:noFill/>
        </p:spPr>
        <p:txBody>
          <a:bodyPr wrap="square">
            <a:spAutoFit/>
          </a:bodyPr>
          <a:lstStyle/>
          <a:p>
            <a:pPr algn="ctr"/>
            <a:r>
              <a:rPr lang="ru-RU" sz="2800" b="1" dirty="0">
                <a:solidFill>
                  <a:srgbClr val="002060"/>
                </a:solidFill>
              </a:rPr>
              <a:t>Не </a:t>
            </a:r>
            <a:r>
              <a:rPr lang="ru-RU" sz="2800" b="1" dirty="0" err="1">
                <a:solidFill>
                  <a:srgbClr val="002060"/>
                </a:solidFill>
              </a:rPr>
              <a:t>пакідайце</a:t>
            </a:r>
            <a:r>
              <a:rPr lang="ru-RU" sz="2800" b="1" dirty="0">
                <a:solidFill>
                  <a:srgbClr val="002060"/>
                </a:solidFill>
              </a:rPr>
              <a:t> ж мовы </a:t>
            </a:r>
            <a:r>
              <a:rPr lang="ru-RU" sz="2800" b="1" dirty="0" err="1">
                <a:solidFill>
                  <a:srgbClr val="002060"/>
                </a:solidFill>
              </a:rPr>
              <a:t>нашай</a:t>
            </a:r>
            <a:r>
              <a:rPr lang="ru-RU" sz="2800" b="1" dirty="0">
                <a:solidFill>
                  <a:srgbClr val="002060"/>
                </a:solidFill>
              </a:rPr>
              <a:t> </a:t>
            </a:r>
            <a:r>
              <a:rPr lang="ru-RU" sz="2800" b="1" dirty="0" err="1">
                <a:solidFill>
                  <a:srgbClr val="002060"/>
                </a:solidFill>
              </a:rPr>
              <a:t>беларускай</a:t>
            </a:r>
            <a:r>
              <a:rPr lang="ru-RU" sz="2800" b="1" dirty="0">
                <a:solidFill>
                  <a:srgbClr val="002060"/>
                </a:solidFill>
              </a:rPr>
              <a:t>, </a:t>
            </a:r>
          </a:p>
          <a:p>
            <a:pPr algn="ctr"/>
            <a:r>
              <a:rPr lang="ru-RU" sz="2800" b="1" dirty="0" err="1">
                <a:solidFill>
                  <a:srgbClr val="002060"/>
                </a:solidFill>
              </a:rPr>
              <a:t>каб</a:t>
            </a:r>
            <a:r>
              <a:rPr lang="ru-RU" sz="2800" b="1" dirty="0">
                <a:solidFill>
                  <a:srgbClr val="002060"/>
                </a:solidFill>
              </a:rPr>
              <a:t> не </a:t>
            </a:r>
            <a:r>
              <a:rPr lang="ru-RU" sz="2800" b="1" dirty="0" err="1">
                <a:solidFill>
                  <a:srgbClr val="002060"/>
                </a:solidFill>
              </a:rPr>
              <a:t>ўмёрлі</a:t>
            </a:r>
            <a:r>
              <a:rPr lang="ru-RU" sz="2800" b="1" dirty="0">
                <a:solidFill>
                  <a:srgbClr val="002060"/>
                </a:solidFill>
              </a:rPr>
              <a:t>!</a:t>
            </a:r>
            <a:endParaRPr lang="be-BY" sz="2800" b="1" dirty="0">
              <a:solidFill>
                <a:srgbClr val="002060"/>
              </a:solidFill>
            </a:endParaRPr>
          </a:p>
        </p:txBody>
      </p:sp>
      <p:sp>
        <p:nvSpPr>
          <p:cNvPr id="6" name="Тэкставае поле 5">
            <a:extLst>
              <a:ext uri="{FF2B5EF4-FFF2-40B4-BE49-F238E27FC236}">
                <a16:creationId xmlns:a16="http://schemas.microsoft.com/office/drawing/2014/main" id="{1071CD98-7A04-2911-660D-F606BC2BDD8B}"/>
              </a:ext>
            </a:extLst>
          </p:cNvPr>
          <p:cNvSpPr txBox="1"/>
          <p:nvPr/>
        </p:nvSpPr>
        <p:spPr>
          <a:xfrm>
            <a:off x="5004048" y="764704"/>
            <a:ext cx="3552125" cy="830997"/>
          </a:xfrm>
          <a:prstGeom prst="rect">
            <a:avLst/>
          </a:prstGeom>
          <a:noFill/>
        </p:spPr>
        <p:txBody>
          <a:bodyPr wrap="square">
            <a:spAutoFit/>
          </a:bodyPr>
          <a:lstStyle/>
          <a:p>
            <a:r>
              <a:rPr lang="ru-RU" sz="2400" dirty="0" err="1"/>
              <a:t>Францішак</a:t>
            </a:r>
            <a:r>
              <a:rPr lang="ru-RU" sz="2400" dirty="0"/>
              <a:t> </a:t>
            </a:r>
          </a:p>
          <a:p>
            <a:r>
              <a:rPr lang="ru-RU" sz="2400" dirty="0" err="1"/>
              <a:t>Багушэвіч</a:t>
            </a:r>
            <a:endParaRPr lang="be-BY" sz="2400" dirty="0"/>
          </a:p>
        </p:txBody>
      </p:sp>
    </p:spTree>
    <p:extLst>
      <p:ext uri="{BB962C8B-B14F-4D97-AF65-F5344CB8AC3E}">
        <p14:creationId xmlns:p14="http://schemas.microsoft.com/office/powerpoint/2010/main" val="37742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облако слов"/>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052736"/>
            <a:ext cx="5832648" cy="4752528"/>
          </a:xfrm>
          <a:prstGeom prst="rect">
            <a:avLst/>
          </a:prstGeom>
          <a:noFill/>
          <a:ln>
            <a:noFill/>
          </a:ln>
        </p:spPr>
      </p:pic>
    </p:spTree>
    <p:extLst>
      <p:ext uri="{BB962C8B-B14F-4D97-AF65-F5344CB8AC3E}">
        <p14:creationId xmlns:p14="http://schemas.microsoft.com/office/powerpoint/2010/main" val="178643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51620" y="1268760"/>
            <a:ext cx="6840760" cy="3532505"/>
          </a:xfrm>
          <a:prstGeom prst="rect">
            <a:avLst/>
          </a:prstGeom>
        </p:spPr>
        <p:txBody>
          <a:bodyPr wrap="square">
            <a:spAutoFit/>
          </a:bodyPr>
          <a:lstStyle/>
          <a:p>
            <a:pPr algn="just">
              <a:lnSpc>
                <a:spcPct val="150000"/>
              </a:lnSpc>
            </a:pPr>
            <a:r>
              <a:rPr lang="ru-RU" sz="3200" dirty="0" err="1">
                <a:cs typeface="Times New Roman" panose="02020603050405020304" pitchFamily="18" charset="0"/>
              </a:rPr>
              <a:t>Кажыце</a:t>
            </a:r>
            <a:r>
              <a:rPr lang="ru-RU" sz="3200" dirty="0">
                <a:cs typeface="Times New Roman" panose="02020603050405020304" pitchFamily="18" charset="0"/>
              </a:rPr>
              <a:t> </a:t>
            </a:r>
            <a:r>
              <a:rPr lang="ru-RU" sz="3200" dirty="0" err="1">
                <a:cs typeface="Times New Roman" panose="02020603050405020304" pitchFamily="18" charset="0"/>
              </a:rPr>
              <a:t>сваяцтва</a:t>
            </a:r>
            <a:r>
              <a:rPr lang="ru-RU" sz="3200" dirty="0">
                <a:cs typeface="Times New Roman" panose="02020603050405020304" pitchFamily="18" charset="0"/>
              </a:rPr>
              <a:t>, а не </a:t>
            </a:r>
            <a:r>
              <a:rPr lang="ru-RU" sz="3200" dirty="0" err="1">
                <a:cs typeface="Times New Roman" panose="02020603050405020304" pitchFamily="18" charset="0"/>
              </a:rPr>
              <a:t>радство</a:t>
            </a:r>
            <a:r>
              <a:rPr lang="ru-RU" sz="3200" dirty="0">
                <a:cs typeface="Times New Roman" panose="02020603050405020304" pitchFamily="18" charset="0"/>
              </a:rPr>
              <a:t>,</a:t>
            </a:r>
          </a:p>
          <a:p>
            <a:pPr algn="just">
              <a:lnSpc>
                <a:spcPct val="150000"/>
              </a:lnSpc>
            </a:pPr>
            <a:r>
              <a:rPr lang="ru-RU" sz="3200" dirty="0" err="1">
                <a:cs typeface="Times New Roman" panose="02020603050405020304" pitchFamily="18" charset="0"/>
              </a:rPr>
              <a:t>Кажыце</a:t>
            </a:r>
            <a:r>
              <a:rPr lang="ru-RU" sz="3200" dirty="0">
                <a:cs typeface="Times New Roman" panose="02020603050405020304" pitchFamily="18" charset="0"/>
              </a:rPr>
              <a:t> краса, </a:t>
            </a:r>
            <a:r>
              <a:rPr lang="ru-RU" sz="3200" dirty="0" err="1">
                <a:cs typeface="Times New Roman" panose="02020603050405020304" pitchFamily="18" charset="0"/>
              </a:rPr>
              <a:t>пекната</a:t>
            </a:r>
            <a:r>
              <a:rPr lang="ru-RU" sz="3200" dirty="0">
                <a:cs typeface="Times New Roman" panose="02020603050405020304" pitchFamily="18" charset="0"/>
              </a:rPr>
              <a:t>, </a:t>
            </a:r>
            <a:r>
              <a:rPr lang="ru-RU" sz="3200" dirty="0" err="1">
                <a:cs typeface="Times New Roman" panose="02020603050405020304" pitchFamily="18" charset="0"/>
              </a:rPr>
              <a:t>хараство</a:t>
            </a:r>
            <a:r>
              <a:rPr lang="ru-RU" sz="3200" dirty="0">
                <a:cs typeface="Times New Roman" panose="02020603050405020304" pitchFamily="18" charset="0"/>
              </a:rPr>
              <a:t>,</a:t>
            </a:r>
          </a:p>
          <a:p>
            <a:pPr algn="just">
              <a:lnSpc>
                <a:spcPct val="150000"/>
              </a:lnSpc>
            </a:pPr>
            <a:r>
              <a:rPr lang="ru-RU" sz="3200" dirty="0">
                <a:cs typeface="Times New Roman" panose="02020603050405020304" pitchFamily="18" charset="0"/>
              </a:rPr>
              <a:t>І </a:t>
            </a:r>
            <a:r>
              <a:rPr lang="ru-RU" sz="3200" dirty="0" err="1">
                <a:cs typeface="Times New Roman" panose="02020603050405020304" pitchFamily="18" charset="0"/>
              </a:rPr>
              <a:t>дабрыня</a:t>
            </a:r>
            <a:r>
              <a:rPr lang="ru-RU" sz="3200" dirty="0">
                <a:cs typeface="Times New Roman" panose="02020603050405020304" pitchFamily="18" charset="0"/>
              </a:rPr>
              <a:t>, </a:t>
            </a:r>
            <a:r>
              <a:rPr lang="ru-RU" sz="3200" dirty="0" err="1">
                <a:cs typeface="Times New Roman" panose="02020603050405020304" pitchFamily="18" charset="0"/>
              </a:rPr>
              <a:t>бальшыня</a:t>
            </a:r>
            <a:r>
              <a:rPr lang="ru-RU" sz="3200" dirty="0">
                <a:cs typeface="Times New Roman" panose="02020603050405020304" pitchFamily="18" charset="0"/>
              </a:rPr>
              <a:t>, </a:t>
            </a:r>
            <a:r>
              <a:rPr lang="ru-RU" sz="3200" dirty="0" err="1">
                <a:cs typeface="Times New Roman" panose="02020603050405020304" pitchFamily="18" charset="0"/>
              </a:rPr>
              <a:t>меншыня</a:t>
            </a:r>
            <a:r>
              <a:rPr lang="ru-RU" sz="3200" dirty="0">
                <a:cs typeface="Times New Roman" panose="02020603050405020304" pitchFamily="18" charset="0"/>
              </a:rPr>
              <a:t> </a:t>
            </a:r>
            <a:r>
              <a:rPr lang="ru-BY" sz="3200" dirty="0"/>
              <a:t>—</a:t>
            </a:r>
            <a:endParaRPr lang="ru-RU" sz="3200" dirty="0">
              <a:cs typeface="Times New Roman" panose="02020603050405020304" pitchFamily="18" charset="0"/>
            </a:endParaRPr>
          </a:p>
          <a:p>
            <a:pPr algn="just">
              <a:lnSpc>
                <a:spcPct val="150000"/>
              </a:lnSpc>
            </a:pPr>
            <a:r>
              <a:rPr lang="ru-RU" sz="3200" dirty="0" err="1">
                <a:cs typeface="Times New Roman" panose="02020603050405020304" pitchFamily="18" charset="0"/>
              </a:rPr>
              <a:t>Кажыце</a:t>
            </a:r>
            <a:r>
              <a:rPr lang="ru-RU" sz="3200" dirty="0">
                <a:cs typeface="Times New Roman" panose="02020603050405020304" pitchFamily="18" charset="0"/>
              </a:rPr>
              <a:t>, </a:t>
            </a:r>
            <a:r>
              <a:rPr lang="ru-RU" sz="3200" dirty="0" err="1">
                <a:cs typeface="Times New Roman" panose="02020603050405020304" pitchFamily="18" charset="0"/>
              </a:rPr>
              <a:t>пакуль</a:t>
            </a:r>
            <a:r>
              <a:rPr lang="ru-RU" sz="3200" dirty="0">
                <a:cs typeface="Times New Roman" panose="02020603050405020304" pitchFamily="18" charset="0"/>
              </a:rPr>
              <a:t> вам </a:t>
            </a:r>
            <a:r>
              <a:rPr lang="ru-RU" sz="3200" dirty="0" err="1">
                <a:cs typeface="Times New Roman" panose="02020603050405020304" pitchFamily="18" charset="0"/>
              </a:rPr>
              <a:t>падказваю</a:t>
            </a:r>
            <a:r>
              <a:rPr lang="ru-RU" sz="3200" dirty="0">
                <a:cs typeface="Times New Roman" panose="02020603050405020304" pitchFamily="18" charset="0"/>
              </a:rPr>
              <a:t> я.</a:t>
            </a:r>
          </a:p>
          <a:p>
            <a:pPr algn="r">
              <a:lnSpc>
                <a:spcPct val="150000"/>
              </a:lnSpc>
            </a:pPr>
            <a:r>
              <a:rPr lang="ru-RU" sz="2400" i="1" dirty="0" err="1">
                <a:cs typeface="Times New Roman" panose="02020603050405020304" pitchFamily="18" charset="0"/>
              </a:rPr>
              <a:t>Сяргей</a:t>
            </a:r>
            <a:r>
              <a:rPr lang="ru-RU" sz="2400" i="1" dirty="0">
                <a:cs typeface="Times New Roman" panose="02020603050405020304" pitchFamily="18" charset="0"/>
              </a:rPr>
              <a:t> </a:t>
            </a:r>
            <a:r>
              <a:rPr lang="ru-RU" sz="2400" i="1" dirty="0" err="1">
                <a:cs typeface="Times New Roman" panose="02020603050405020304" pitchFamily="18" charset="0"/>
              </a:rPr>
              <a:t>Чыгрын</a:t>
            </a:r>
            <a:r>
              <a:rPr lang="ru-RU" sz="2400" i="1" dirty="0">
                <a:cs typeface="Times New Roman" panose="02020603050405020304" pitchFamily="18" charset="0"/>
              </a:rPr>
              <a:t> </a:t>
            </a:r>
          </a:p>
        </p:txBody>
      </p:sp>
    </p:spTree>
    <p:extLst>
      <p:ext uri="{BB962C8B-B14F-4D97-AF65-F5344CB8AC3E}">
        <p14:creationId xmlns:p14="http://schemas.microsoft.com/office/powerpoint/2010/main" val="28616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https://2.bp.blogspot.com/-7vW8Qb5DrBE/UPgJKv3jHhI/AAAAAAAAAj4/OkkS3rIvNX8/s1600/grechanikov.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3793" y="879490"/>
            <a:ext cx="1222741" cy="1696810"/>
          </a:xfrm>
          <a:prstGeom prst="rect">
            <a:avLst/>
          </a:prstGeom>
          <a:noFill/>
          <a:ln>
            <a:noFill/>
          </a:ln>
        </p:spPr>
      </p:pic>
      <p:pic>
        <p:nvPicPr>
          <p:cNvPr id="14" name="Рисунок 13" descr="https://avatars.mds.yandex.net/i?id=026d103eb3210b05d0498a022b6ca2e2ba6dbf43-4377564-images-thumbs&amp;n=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0219" y="882756"/>
            <a:ext cx="1226107" cy="1693544"/>
          </a:xfrm>
          <a:prstGeom prst="rect">
            <a:avLst/>
          </a:prstGeom>
          <a:noFill/>
          <a:ln>
            <a:noFill/>
          </a:ln>
        </p:spPr>
      </p:pic>
      <p:pic>
        <p:nvPicPr>
          <p:cNvPr id="15" name="Рисунок 14" descr="https://avatars.mds.yandex.net/i?id=4f8c0613b58f2d0633b90391ddfcbfe4bfcbf3c6-5165489-images-thumbs&amp;n=13"/>
          <p:cNvPicPr/>
          <p:nvPr/>
        </p:nvPicPr>
        <p:blipFill rotWithShape="1">
          <a:blip r:embed="rId4">
            <a:extLst>
              <a:ext uri="{28A0092B-C50C-407E-A947-70E740481C1C}">
                <a14:useLocalDpi xmlns:a14="http://schemas.microsoft.com/office/drawing/2010/main" val="0"/>
              </a:ext>
            </a:extLst>
          </a:blip>
          <a:srcRect b="7353"/>
          <a:stretch/>
        </p:blipFill>
        <p:spPr bwMode="auto">
          <a:xfrm>
            <a:off x="3161496" y="879490"/>
            <a:ext cx="1135960" cy="1696809"/>
          </a:xfrm>
          <a:prstGeom prst="rect">
            <a:avLst/>
          </a:prstGeom>
          <a:noFill/>
          <a:ln>
            <a:noFill/>
          </a:ln>
        </p:spPr>
      </p:pic>
      <p:pic>
        <p:nvPicPr>
          <p:cNvPr id="17" name="Рисунок 16" descr="https://avatars.mds.yandex.net/i?id=97f9f3ad46a0c1ede065fb0ddd794f6589cdd7fe-8253063-images-thumbs&amp;n=13"/>
          <p:cNvPicPr/>
          <p:nvPr/>
        </p:nvPicPr>
        <p:blipFill rotWithShape="1">
          <a:blip r:embed="rId5">
            <a:extLst>
              <a:ext uri="{28A0092B-C50C-407E-A947-70E740481C1C}">
                <a14:useLocalDpi xmlns:a14="http://schemas.microsoft.com/office/drawing/2010/main" val="0"/>
              </a:ext>
            </a:extLst>
          </a:blip>
          <a:srcRect b="6987"/>
          <a:stretch/>
        </p:blipFill>
        <p:spPr bwMode="auto">
          <a:xfrm>
            <a:off x="2195736" y="3434919"/>
            <a:ext cx="1483342" cy="1934291"/>
          </a:xfrm>
          <a:prstGeom prst="rect">
            <a:avLst/>
          </a:prstGeom>
          <a:noFill/>
          <a:ln>
            <a:noFill/>
          </a:ln>
        </p:spPr>
      </p:pic>
      <p:pic>
        <p:nvPicPr>
          <p:cNvPr id="18" name="Рисунок 17" descr="https://avatars.mds.yandex.net/i?id=9afb2ae29a28e2c25067d7e485ae0e6340aa5841-4885223-images-thumbs&amp;n=13"/>
          <p:cNvPicPr/>
          <p:nvPr/>
        </p:nvPicPr>
        <p:blipFill>
          <a:blip r:embed="rId6">
            <a:extLst>
              <a:ext uri="{28A0092B-C50C-407E-A947-70E740481C1C}">
                <a14:useLocalDpi xmlns:a14="http://schemas.microsoft.com/office/drawing/2010/main" val="0"/>
              </a:ext>
            </a:extLst>
          </a:blip>
          <a:srcRect/>
          <a:stretch>
            <a:fillRect/>
          </a:stretch>
        </p:blipFill>
        <p:spPr bwMode="auto">
          <a:xfrm>
            <a:off x="5292080" y="3456061"/>
            <a:ext cx="1398139" cy="1913149"/>
          </a:xfrm>
          <a:prstGeom prst="rect">
            <a:avLst/>
          </a:prstGeom>
          <a:noFill/>
          <a:ln>
            <a:noFill/>
          </a:ln>
        </p:spPr>
      </p:pic>
      <p:sp>
        <p:nvSpPr>
          <p:cNvPr id="7" name="Прямоугольник 6"/>
          <p:cNvSpPr/>
          <p:nvPr/>
        </p:nvSpPr>
        <p:spPr>
          <a:xfrm>
            <a:off x="1497246" y="2188736"/>
            <a:ext cx="1219378" cy="1015663"/>
          </a:xfrm>
          <a:prstGeom prst="rect">
            <a:avLst/>
          </a:prstGeom>
        </p:spPr>
        <p:txBody>
          <a:bodyPr wrap="square">
            <a:spAutoFit/>
          </a:bodyPr>
          <a:lstStyle/>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pPr algn="ctr"/>
            <a:r>
              <a:rPr lang="ru-RU" sz="1600" dirty="0">
                <a:cs typeface="Times New Roman" panose="02020603050405020304" pitchFamily="18" charset="0"/>
              </a:rPr>
              <a:t>Анатоль </a:t>
            </a:r>
            <a:r>
              <a:rPr lang="ru-RU" sz="1600" dirty="0" err="1">
                <a:cs typeface="Times New Roman" panose="02020603050405020304" pitchFamily="18" charset="0"/>
              </a:rPr>
              <a:t>Грачанікаў</a:t>
            </a:r>
            <a:endParaRPr lang="ru-RU" sz="1600" dirty="0">
              <a:cs typeface="Times New Roman" panose="02020603050405020304" pitchFamily="18" charset="0"/>
            </a:endParaRPr>
          </a:p>
        </p:txBody>
      </p:sp>
      <p:sp>
        <p:nvSpPr>
          <p:cNvPr id="9" name="Заголовок 8"/>
          <p:cNvSpPr>
            <a:spLocks noGrp="1"/>
          </p:cNvSpPr>
          <p:nvPr>
            <p:ph type="title"/>
          </p:nvPr>
        </p:nvSpPr>
        <p:spPr>
          <a:xfrm>
            <a:off x="2975564" y="2397213"/>
            <a:ext cx="1407028" cy="400115"/>
          </a:xfrm>
        </p:spPr>
        <p:txBody>
          <a:bodyPr>
            <a:normAutofit fontScale="90000"/>
          </a:bodyPr>
          <a:lstStyle/>
          <a:p>
            <a:r>
              <a:rPr lang="be-BY" sz="1400" dirty="0">
                <a:latin typeface="Times New Roman" panose="02020603050405020304" pitchFamily="18" charset="0"/>
                <a:cs typeface="Times New Roman" panose="02020603050405020304" pitchFamily="18" charset="0"/>
              </a:rPr>
              <a:t/>
            </a:r>
            <a:br>
              <a:rPr lang="be-BY" sz="1400" dirty="0">
                <a:latin typeface="Times New Roman" panose="02020603050405020304" pitchFamily="18" charset="0"/>
                <a:cs typeface="Times New Roman" panose="02020603050405020304" pitchFamily="18" charset="0"/>
              </a:rPr>
            </a:br>
            <a:r>
              <a:rPr lang="be-BY" sz="1400" dirty="0">
                <a:latin typeface="Times New Roman" panose="02020603050405020304" pitchFamily="18" charset="0"/>
                <a:cs typeface="Times New Roman" panose="02020603050405020304" pitchFamily="18" charset="0"/>
              </a:rPr>
              <a:t/>
            </a:r>
            <a:br>
              <a:rPr lang="be-BY" sz="1400" dirty="0">
                <a:latin typeface="Times New Roman" panose="02020603050405020304" pitchFamily="18" charset="0"/>
                <a:cs typeface="Times New Roman" panose="02020603050405020304" pitchFamily="18" charset="0"/>
              </a:rPr>
            </a:br>
            <a:r>
              <a:rPr lang="be-BY" sz="1400" dirty="0">
                <a:latin typeface="Times New Roman" panose="02020603050405020304" pitchFamily="18" charset="0"/>
                <a:cs typeface="Times New Roman" panose="02020603050405020304" pitchFamily="18" charset="0"/>
              </a:rPr>
              <a:t/>
            </a:r>
            <a:br>
              <a:rPr lang="be-BY" sz="1400" dirty="0">
                <a:latin typeface="Times New Roman" panose="02020603050405020304" pitchFamily="18" charset="0"/>
                <a:cs typeface="Times New Roman" panose="02020603050405020304" pitchFamily="18" charset="0"/>
              </a:rPr>
            </a:br>
            <a:r>
              <a:rPr lang="be-BY" sz="1800" dirty="0">
                <a:latin typeface="+mn-lt"/>
                <a:cs typeface="Times New Roman" panose="02020603050405020304" pitchFamily="18" charset="0"/>
              </a:rPr>
              <a:t>Яўгенія Янішчыц</a:t>
            </a:r>
            <a:endParaRPr lang="ru-RU" sz="1800" dirty="0">
              <a:latin typeface="+mn-lt"/>
              <a:cs typeface="Times New Roman" panose="02020603050405020304" pitchFamily="18" charset="0"/>
            </a:endParaRPr>
          </a:p>
        </p:txBody>
      </p:sp>
      <p:sp>
        <p:nvSpPr>
          <p:cNvPr id="28" name="Заголовок 8"/>
          <p:cNvSpPr txBox="1">
            <a:spLocks/>
          </p:cNvSpPr>
          <p:nvPr/>
        </p:nvSpPr>
        <p:spPr>
          <a:xfrm>
            <a:off x="4830278" y="2698651"/>
            <a:ext cx="1407028" cy="4001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e-BY" sz="1600" dirty="0">
                <a:latin typeface="+mn-lt"/>
                <a:cs typeface="Times New Roman" panose="02020603050405020304" pitchFamily="18" charset="0"/>
              </a:rPr>
              <a:t>Васіль </a:t>
            </a:r>
          </a:p>
          <a:p>
            <a:r>
              <a:rPr lang="be-BY" sz="1600" dirty="0">
                <a:latin typeface="+mn-lt"/>
                <a:cs typeface="Times New Roman" panose="02020603050405020304" pitchFamily="18" charset="0"/>
              </a:rPr>
              <a:t>Быкаў</a:t>
            </a:r>
            <a:endParaRPr lang="ru-RU" sz="1600" dirty="0">
              <a:latin typeface="+mn-lt"/>
              <a:cs typeface="Times New Roman" panose="02020603050405020304" pitchFamily="18" charset="0"/>
            </a:endParaRPr>
          </a:p>
        </p:txBody>
      </p:sp>
      <p:sp>
        <p:nvSpPr>
          <p:cNvPr id="33" name="Прямоугольник 32"/>
          <p:cNvSpPr/>
          <p:nvPr/>
        </p:nvSpPr>
        <p:spPr>
          <a:xfrm>
            <a:off x="6770129" y="2420002"/>
            <a:ext cx="1066285" cy="800219"/>
          </a:xfrm>
          <a:prstGeom prst="rect">
            <a:avLst/>
          </a:prstGeom>
        </p:spPr>
        <p:txBody>
          <a:bodyPr wrap="square">
            <a:spAutoFit/>
          </a:bodyPr>
          <a:lstStyle/>
          <a:p>
            <a:endParaRPr lang="be-BY" sz="1400" dirty="0">
              <a:latin typeface="Times New Roman" panose="02020603050405020304" pitchFamily="18" charset="0"/>
              <a:cs typeface="Times New Roman" panose="02020603050405020304" pitchFamily="18" charset="0"/>
            </a:endParaRPr>
          </a:p>
          <a:p>
            <a:pPr algn="ctr"/>
            <a:r>
              <a:rPr lang="be-BY" sz="1600" dirty="0">
                <a:cs typeface="Times New Roman" panose="02020603050405020304" pitchFamily="18" charset="0"/>
              </a:rPr>
              <a:t>Максім Танк</a:t>
            </a:r>
            <a:endParaRPr lang="ru-RU" sz="1600" dirty="0">
              <a:cs typeface="Times New Roman" panose="02020603050405020304" pitchFamily="18" charset="0"/>
            </a:endParaRPr>
          </a:p>
        </p:txBody>
      </p:sp>
      <p:sp>
        <p:nvSpPr>
          <p:cNvPr id="34" name="Прямоугольник 33"/>
          <p:cNvSpPr/>
          <p:nvPr/>
        </p:nvSpPr>
        <p:spPr>
          <a:xfrm>
            <a:off x="2404264" y="5206582"/>
            <a:ext cx="1066285" cy="800219"/>
          </a:xfrm>
          <a:prstGeom prst="rect">
            <a:avLst/>
          </a:prstGeom>
        </p:spPr>
        <p:txBody>
          <a:bodyPr wrap="square">
            <a:spAutoFit/>
          </a:bodyPr>
          <a:lstStyle/>
          <a:p>
            <a:endParaRPr lang="be-BY" sz="1400" dirty="0">
              <a:latin typeface="Times New Roman" panose="02020603050405020304" pitchFamily="18" charset="0"/>
              <a:cs typeface="Times New Roman" panose="02020603050405020304" pitchFamily="18" charset="0"/>
            </a:endParaRPr>
          </a:p>
          <a:p>
            <a:pPr algn="ctr"/>
            <a:r>
              <a:rPr lang="be-BY" sz="1600" dirty="0">
                <a:cs typeface="Times New Roman" panose="02020603050405020304" pitchFamily="18" charset="0"/>
              </a:rPr>
              <a:t>Янка Купала</a:t>
            </a:r>
            <a:endParaRPr lang="ru-RU" sz="1600" dirty="0">
              <a:cs typeface="Times New Roman" panose="02020603050405020304" pitchFamily="18" charset="0"/>
            </a:endParaRPr>
          </a:p>
        </p:txBody>
      </p:sp>
      <p:sp>
        <p:nvSpPr>
          <p:cNvPr id="35" name="Прямоугольник 34"/>
          <p:cNvSpPr/>
          <p:nvPr/>
        </p:nvSpPr>
        <p:spPr>
          <a:xfrm>
            <a:off x="5497352" y="5369210"/>
            <a:ext cx="1066285" cy="584775"/>
          </a:xfrm>
          <a:prstGeom prst="rect">
            <a:avLst/>
          </a:prstGeom>
        </p:spPr>
        <p:txBody>
          <a:bodyPr wrap="square">
            <a:spAutoFit/>
          </a:bodyPr>
          <a:lstStyle/>
          <a:p>
            <a:pPr algn="ctr"/>
            <a:r>
              <a:rPr lang="be-BY" sz="1600" dirty="0">
                <a:cs typeface="Times New Roman" panose="02020603050405020304" pitchFamily="18" charset="0"/>
              </a:rPr>
              <a:t>Якуб </a:t>
            </a:r>
          </a:p>
          <a:p>
            <a:pPr algn="ctr"/>
            <a:r>
              <a:rPr lang="be-BY" sz="1600" dirty="0">
                <a:cs typeface="Times New Roman" panose="02020603050405020304" pitchFamily="18" charset="0"/>
              </a:rPr>
              <a:t>Колас</a:t>
            </a:r>
            <a:endParaRPr lang="ru-RU" sz="1600" dirty="0">
              <a:cs typeface="Times New Roman" panose="02020603050405020304" pitchFamily="18" charset="0"/>
            </a:endParaRPr>
          </a:p>
        </p:txBody>
      </p:sp>
      <p:pic>
        <p:nvPicPr>
          <p:cNvPr id="2" name="Рисунок 15">
            <a:extLst>
              <a:ext uri="{FF2B5EF4-FFF2-40B4-BE49-F238E27FC236}">
                <a16:creationId xmlns:a16="http://schemas.microsoft.com/office/drawing/2014/main" id="{C895CB04-2782-631D-879F-9083CEF62AE4}"/>
              </a:ext>
            </a:extLst>
          </p:cNvPr>
          <p:cNvPicPr/>
          <p:nvPr/>
        </p:nvPicPr>
        <p:blipFill rotWithShape="1">
          <a:blip r:embed="rId7" cstate="print">
            <a:extLst>
              <a:ext uri="{28A0092B-C50C-407E-A947-70E740481C1C}">
                <a14:useLocalDpi xmlns:a14="http://schemas.microsoft.com/office/drawing/2010/main" val="0"/>
              </a:ext>
            </a:extLst>
          </a:blip>
          <a:srcRect l="23293" r="10139"/>
          <a:stretch/>
        </p:blipFill>
        <p:spPr bwMode="auto">
          <a:xfrm>
            <a:off x="4747554" y="903445"/>
            <a:ext cx="1552637" cy="16935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683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377" y="1187187"/>
            <a:ext cx="6965245" cy="4483626"/>
          </a:xfrm>
        </p:spPr>
        <p:txBody>
          <a:bodyPr>
            <a:normAutofit/>
          </a:bodyPr>
          <a:lstStyle/>
          <a:p>
            <a:pPr algn="l">
              <a:lnSpc>
                <a:spcPct val="150000"/>
              </a:lnSpc>
            </a:pPr>
            <a:r>
              <a:rPr lang="ru-RU" sz="3200" dirty="0" err="1">
                <a:latin typeface="+mn-lt"/>
                <a:cs typeface="Times New Roman" panose="02020603050405020304" pitchFamily="18" charset="0"/>
              </a:rPr>
              <a:t>Талент</a:t>
            </a:r>
            <a:r>
              <a:rPr lang="ru-BY" sz="3200" dirty="0"/>
              <a:t> —</a:t>
            </a:r>
            <a:r>
              <a:rPr lang="ru-RU" sz="3200" dirty="0">
                <a:latin typeface="+mn-lt"/>
                <a:cs typeface="Times New Roman" panose="02020603050405020304" pitchFamily="18" charset="0"/>
              </a:rPr>
              <a:t> </a:t>
            </a:r>
            <a:r>
              <a:rPr lang="en-US" sz="3200" dirty="0" err="1">
                <a:latin typeface="+mn-lt"/>
                <a:cs typeface="Times New Roman" panose="02020603050405020304" pitchFamily="18" charset="0"/>
              </a:rPr>
              <a:t>i</a:t>
            </a:r>
            <a:r>
              <a:rPr lang="en-US" sz="3200" dirty="0">
                <a:latin typeface="+mn-lt"/>
                <a:cs typeface="Times New Roman" panose="02020603050405020304" pitchFamily="18" charset="0"/>
              </a:rPr>
              <a:t> </a:t>
            </a:r>
            <a:r>
              <a:rPr lang="ru-RU" sz="3200" dirty="0">
                <a:latin typeface="+mn-lt"/>
                <a:cs typeface="Times New Roman" panose="02020603050405020304" pitchFamily="18" charset="0"/>
              </a:rPr>
              <a:t>не </a:t>
            </a:r>
            <a:r>
              <a:rPr lang="ru-RU" sz="3200" dirty="0" err="1">
                <a:latin typeface="+mn-lt"/>
                <a:cs typeface="Times New Roman" panose="02020603050405020304" pitchFamily="18" charset="0"/>
              </a:rPr>
              <a:t>розум</a:t>
            </a:r>
            <a:r>
              <a:rPr lang="ru-RU" sz="3200" dirty="0">
                <a:latin typeface="+mn-lt"/>
                <a:cs typeface="Times New Roman" panose="02020603050405020304" pitchFamily="18" charset="0"/>
              </a:rPr>
              <a:t>, </a:t>
            </a:r>
            <a:r>
              <a:rPr lang="en-US" sz="3200" dirty="0" err="1">
                <a:latin typeface="+mn-lt"/>
                <a:cs typeface="Times New Roman" panose="02020603050405020304" pitchFamily="18" charset="0"/>
              </a:rPr>
              <a:t>i</a:t>
            </a:r>
            <a:r>
              <a:rPr lang="en-US" sz="3200" dirty="0">
                <a:latin typeface="+mn-lt"/>
                <a:cs typeface="Times New Roman" panose="02020603050405020304" pitchFamily="18" charset="0"/>
              </a:rPr>
              <a:t> </a:t>
            </a:r>
            <a:r>
              <a:rPr lang="ru-RU" sz="3200" dirty="0">
                <a:latin typeface="+mn-lt"/>
                <a:cs typeface="Times New Roman" panose="02020603050405020304" pitchFamily="18" charset="0"/>
              </a:rPr>
              <a:t>не </a:t>
            </a:r>
            <a:r>
              <a:rPr lang="ru-RU" sz="3200" dirty="0" err="1">
                <a:latin typeface="+mn-lt"/>
                <a:cs typeface="Times New Roman" panose="02020603050405020304" pitchFamily="18" charset="0"/>
              </a:rPr>
              <a:t>змога</a:t>
            </a:r>
            <a:r>
              <a:rPr lang="ru-RU" sz="3200" dirty="0">
                <a:latin typeface="+mn-lt"/>
                <a:cs typeface="Times New Roman" panose="02020603050405020304" pitchFamily="18" charset="0"/>
              </a:rPr>
              <a:t>,</a:t>
            </a:r>
            <a:br>
              <a:rPr lang="ru-RU" sz="3200" dirty="0">
                <a:latin typeface="+mn-lt"/>
                <a:cs typeface="Times New Roman" panose="02020603050405020304" pitchFamily="18" charset="0"/>
              </a:rPr>
            </a:br>
            <a:r>
              <a:rPr lang="ru-RU" sz="3200" dirty="0">
                <a:latin typeface="+mn-lt"/>
                <a:cs typeface="Times New Roman" panose="02020603050405020304" pitchFamily="18" charset="0"/>
              </a:rPr>
              <a:t>Як </a:t>
            </a:r>
            <a:r>
              <a:rPr lang="ru-RU" sz="3200" dirty="0" err="1">
                <a:latin typeface="+mn-lt"/>
                <a:cs typeface="Times New Roman" panose="02020603050405020304" pitchFamily="18" charset="0"/>
              </a:rPr>
              <a:t>няма</a:t>
            </a:r>
            <a:r>
              <a:rPr lang="ru-RU" sz="3200" dirty="0">
                <a:latin typeface="+mn-lt"/>
                <a:cs typeface="Times New Roman" panose="02020603050405020304" pitchFamily="18" charset="0"/>
              </a:rPr>
              <a:t> </a:t>
            </a:r>
            <a:r>
              <a:rPr lang="ru-BY" sz="3200" dirty="0"/>
              <a:t>—</a:t>
            </a:r>
            <a:r>
              <a:rPr lang="ru-RU" sz="3200" dirty="0">
                <a:latin typeface="+mn-lt"/>
                <a:cs typeface="Times New Roman" panose="02020603050405020304" pitchFamily="18" charset="0"/>
              </a:rPr>
              <a:t> </a:t>
            </a:r>
            <a:r>
              <a:rPr lang="en-US" sz="3200" dirty="0" err="1">
                <a:latin typeface="+mn-lt"/>
                <a:cs typeface="Times New Roman" panose="02020603050405020304" pitchFamily="18" charset="0"/>
              </a:rPr>
              <a:t>i</a:t>
            </a:r>
            <a:r>
              <a:rPr lang="en-US" sz="3200" dirty="0">
                <a:latin typeface="+mn-lt"/>
                <a:cs typeface="Times New Roman" panose="02020603050405020304" pitchFamily="18" charset="0"/>
              </a:rPr>
              <a:t> </a:t>
            </a:r>
            <a:r>
              <a:rPr lang="ru-RU" sz="3200" dirty="0" err="1">
                <a:latin typeface="+mn-lt"/>
                <a:cs typeface="Times New Roman" panose="02020603050405020304" pitchFamily="18" charset="0"/>
              </a:rPr>
              <a:t>мець</a:t>
            </a:r>
            <a:r>
              <a:rPr lang="ru-RU" sz="3200" dirty="0">
                <a:latin typeface="+mn-lt"/>
                <a:cs typeface="Times New Roman" panose="02020603050405020304" pitchFamily="18" charset="0"/>
              </a:rPr>
              <a:t> </a:t>
            </a:r>
            <a:r>
              <a:rPr lang="ru-RU" sz="3200" dirty="0" err="1">
                <a:latin typeface="+mn-lt"/>
                <a:cs typeface="Times New Roman" panose="02020603050405020304" pitchFamily="18" charset="0"/>
              </a:rPr>
              <a:t>няма</a:t>
            </a:r>
            <a:r>
              <a:rPr lang="ru-RU" sz="3200" dirty="0">
                <a:latin typeface="+mn-lt"/>
                <a:cs typeface="Times New Roman" panose="02020603050405020304" pitchFamily="18" charset="0"/>
              </a:rPr>
              <a:t> </a:t>
            </a:r>
            <a:r>
              <a:rPr lang="ru-RU" sz="3200" dirty="0" err="1">
                <a:latin typeface="+mn-lt"/>
                <a:cs typeface="Times New Roman" panose="02020603050405020304" pitchFamily="18" charset="0"/>
              </a:rPr>
              <a:t>надзей</a:t>
            </a:r>
            <a:r>
              <a:rPr lang="ru-RU" sz="3200" dirty="0">
                <a:latin typeface="+mn-lt"/>
                <a:cs typeface="Times New Roman" panose="02020603050405020304" pitchFamily="18" charset="0"/>
              </a:rPr>
              <a:t>,</a:t>
            </a:r>
            <a:br>
              <a:rPr lang="ru-RU" sz="3200" dirty="0">
                <a:latin typeface="+mn-lt"/>
                <a:cs typeface="Times New Roman" panose="02020603050405020304" pitchFamily="18" charset="0"/>
              </a:rPr>
            </a:br>
            <a:r>
              <a:rPr lang="ru-RU" sz="3200" dirty="0" err="1">
                <a:latin typeface="+mn-lt"/>
                <a:cs typeface="Times New Roman" panose="02020603050405020304" pitchFamily="18" charset="0"/>
              </a:rPr>
              <a:t>Творчасць</a:t>
            </a:r>
            <a:r>
              <a:rPr lang="ru-RU" sz="3200" dirty="0">
                <a:latin typeface="+mn-lt"/>
                <a:cs typeface="Times New Roman" panose="02020603050405020304" pitchFamily="18" charset="0"/>
              </a:rPr>
              <a:t>, </a:t>
            </a:r>
            <a:r>
              <a:rPr lang="ru-RU" sz="3200" dirty="0" err="1">
                <a:latin typeface="+mn-lt"/>
                <a:cs typeface="Times New Roman" panose="02020603050405020304" pitchFamily="18" charset="0"/>
              </a:rPr>
              <a:t>што</a:t>
            </a:r>
            <a:r>
              <a:rPr lang="ru-RU" sz="3200" dirty="0">
                <a:latin typeface="+mn-lt"/>
                <a:cs typeface="Times New Roman" panose="02020603050405020304" pitchFamily="18" charset="0"/>
              </a:rPr>
              <a:t> </a:t>
            </a:r>
            <a:r>
              <a:rPr lang="ru-RU" sz="3200" dirty="0" err="1">
                <a:latin typeface="+mn-lt"/>
                <a:cs typeface="Times New Roman" panose="02020603050405020304" pitchFamily="18" charset="0"/>
              </a:rPr>
              <a:t>даруецца</a:t>
            </a:r>
            <a:r>
              <a:rPr lang="ru-RU" sz="3200" dirty="0">
                <a:latin typeface="+mn-lt"/>
                <a:cs typeface="Times New Roman" panose="02020603050405020304" pitchFamily="18" charset="0"/>
              </a:rPr>
              <a:t> ад Бога,</a:t>
            </a:r>
            <a:br>
              <a:rPr lang="ru-RU" sz="3200" dirty="0">
                <a:latin typeface="+mn-lt"/>
                <a:cs typeface="Times New Roman" panose="02020603050405020304" pitchFamily="18" charset="0"/>
              </a:rPr>
            </a:br>
            <a:r>
              <a:rPr lang="ru-RU" sz="3200" dirty="0" err="1">
                <a:latin typeface="+mn-lt"/>
                <a:cs typeface="Times New Roman" panose="02020603050405020304" pitchFamily="18" charset="0"/>
              </a:rPr>
              <a:t>Непадсудна</a:t>
            </a:r>
            <a:r>
              <a:rPr lang="ru-RU" sz="3200" dirty="0">
                <a:latin typeface="+mn-lt"/>
                <a:cs typeface="Times New Roman" panose="02020603050405020304" pitchFamily="18" charset="0"/>
              </a:rPr>
              <a:t> </a:t>
            </a:r>
            <a:r>
              <a:rPr lang="ru-RU" sz="3200" dirty="0" err="1">
                <a:latin typeface="+mn-lt"/>
                <a:cs typeface="Times New Roman" panose="02020603050405020304" pitchFamily="18" charset="0"/>
              </a:rPr>
              <a:t>крытыцы</a:t>
            </a:r>
            <a:r>
              <a:rPr lang="ru-RU" sz="3200" dirty="0">
                <a:latin typeface="+mn-lt"/>
                <a:cs typeface="Times New Roman" panose="02020603050405020304" pitchFamily="18" charset="0"/>
              </a:rPr>
              <a:t> </a:t>
            </a:r>
            <a:r>
              <a:rPr lang="ru-RU" sz="3200" dirty="0" err="1">
                <a:latin typeface="+mn-lt"/>
                <a:cs typeface="Times New Roman" panose="02020603050405020304" pitchFamily="18" charset="0"/>
              </a:rPr>
              <a:t>людзей</a:t>
            </a:r>
            <a:r>
              <a:rPr lang="ru-RU" sz="3200" dirty="0">
                <a:latin typeface="+mn-lt"/>
                <a:cs typeface="Times New Roman" panose="02020603050405020304" pitchFamily="18" charset="0"/>
              </a:rPr>
              <a:t>.</a:t>
            </a:r>
            <a:br>
              <a:rPr lang="ru-RU" sz="3200" dirty="0">
                <a:latin typeface="+mn-lt"/>
                <a:cs typeface="Times New Roman" panose="02020603050405020304" pitchFamily="18" charset="0"/>
              </a:rPr>
            </a:br>
            <a:r>
              <a:rPr lang="ru-RU" sz="3200" dirty="0">
                <a:latin typeface="+mn-lt"/>
              </a:rPr>
              <a:t/>
            </a:r>
            <a:br>
              <a:rPr lang="ru-RU" sz="3200" dirty="0">
                <a:latin typeface="+mn-lt"/>
              </a:rPr>
            </a:br>
            <a:endParaRPr lang="ru-RU" sz="3200" dirty="0">
              <a:latin typeface="+mn-lt"/>
            </a:endParaRPr>
          </a:p>
        </p:txBody>
      </p:sp>
      <p:sp>
        <p:nvSpPr>
          <p:cNvPr id="4" name="Тэкставае поле 3">
            <a:extLst>
              <a:ext uri="{FF2B5EF4-FFF2-40B4-BE49-F238E27FC236}">
                <a16:creationId xmlns:a16="http://schemas.microsoft.com/office/drawing/2014/main" id="{36DEEA1B-642A-A734-4C1B-E770B760AF12}"/>
              </a:ext>
            </a:extLst>
          </p:cNvPr>
          <p:cNvSpPr txBox="1"/>
          <p:nvPr/>
        </p:nvSpPr>
        <p:spPr>
          <a:xfrm>
            <a:off x="4644008" y="4293096"/>
            <a:ext cx="4572000" cy="461665"/>
          </a:xfrm>
          <a:prstGeom prst="rect">
            <a:avLst/>
          </a:prstGeom>
          <a:noFill/>
        </p:spPr>
        <p:txBody>
          <a:bodyPr wrap="square">
            <a:spAutoFit/>
          </a:bodyPr>
          <a:lstStyle/>
          <a:p>
            <a:r>
              <a:rPr lang="be-BY" sz="2400" i="1" dirty="0">
                <a:latin typeface="+mn-lt"/>
              </a:rPr>
              <a:t>Анатоль </a:t>
            </a:r>
            <a:r>
              <a:rPr lang="be-BY" sz="2400" i="1" dirty="0" err="1">
                <a:latin typeface="+mn-lt"/>
              </a:rPr>
              <a:t>Балуценка</a:t>
            </a:r>
            <a:endParaRPr lang="be-BY" sz="2400" dirty="0"/>
          </a:p>
        </p:txBody>
      </p:sp>
    </p:spTree>
    <p:extLst>
      <p:ext uri="{BB962C8B-B14F-4D97-AF65-F5344CB8AC3E}">
        <p14:creationId xmlns:p14="http://schemas.microsoft.com/office/powerpoint/2010/main" val="41376584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752</TotalTime>
  <Words>344</Words>
  <Application>Microsoft Office PowerPoint</Application>
  <PresentationFormat>Экран (4:3)</PresentationFormat>
  <Paragraphs>84</Paragraphs>
  <Slides>20</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Brush Script MT</vt:lpstr>
      <vt:lpstr>Calibri</vt:lpstr>
      <vt:lpstr>Constantia</vt:lpstr>
      <vt:lpstr>Franklin Gothic Book</vt:lpstr>
      <vt:lpstr>Rage Italic</vt:lpstr>
      <vt:lpstr>Times New Roman</vt:lpstr>
      <vt:lpstr>Кнопка</vt:lpstr>
      <vt:lpstr>  МОВА – КРЫНІЦА ЖЫЦЦЯ                                                                                                                                            Дзямідзік Аксана Аляксандраўна, настаўніца беларускай мовы і літаратуры  Старадварэцкай базавай школы  Бераставіцкага раёна Гродзенскай вобласці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Яўгенія Янішчыц</vt:lpstr>
      <vt:lpstr>Талент — i не розум, i не змога, Як няма — i мець няма надзей, Творчасць, што даруецца ад Бога, Непадсудна крытыцы людзей.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Дзяржаўная ўстанова адукацыі «Старадварэцкая базавая школа»    Раённы  конкурс на лепшую метадычную распрацоўку мерапрыемстваў, прысвечаных Міжнароднаму дню роднай мовы        Намінацыя “Лепшая метадычная распрацоўка мерапрыемства,  прысвечанага Міжнароднаму дню роднай мовы,  на II ступені агульнай сярэдняй адукацыі”</dc:title>
  <dc:creator>User Windows</dc:creator>
  <cp:lastModifiedBy>Сечко Наталья Александровна</cp:lastModifiedBy>
  <cp:revision>28</cp:revision>
  <dcterms:created xsi:type="dcterms:W3CDTF">2023-02-20T16:41:33Z</dcterms:created>
  <dcterms:modified xsi:type="dcterms:W3CDTF">2024-01-24T09:08:24Z</dcterms:modified>
</cp:coreProperties>
</file>