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B860-BC9D-415E-8B9D-1C864EE2E1E4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FFCD-6322-4115-8CD2-74369AA36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881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B860-BC9D-415E-8B9D-1C864EE2E1E4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FFCD-6322-4115-8CD2-74369AA36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46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B860-BC9D-415E-8B9D-1C864EE2E1E4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FFCD-6322-4115-8CD2-74369AA36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486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B860-BC9D-415E-8B9D-1C864EE2E1E4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FFCD-6322-4115-8CD2-74369AA36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769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B860-BC9D-415E-8B9D-1C864EE2E1E4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FFCD-6322-4115-8CD2-74369AA36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918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B860-BC9D-415E-8B9D-1C864EE2E1E4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FFCD-6322-4115-8CD2-74369AA36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94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B860-BC9D-415E-8B9D-1C864EE2E1E4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FFCD-6322-4115-8CD2-74369AA36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563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B860-BC9D-415E-8B9D-1C864EE2E1E4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FFCD-6322-4115-8CD2-74369AA36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800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B860-BC9D-415E-8B9D-1C864EE2E1E4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FFCD-6322-4115-8CD2-74369AA36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286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B860-BC9D-415E-8B9D-1C864EE2E1E4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FFCD-6322-4115-8CD2-74369AA36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792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B860-BC9D-415E-8B9D-1C864EE2E1E4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6FFCD-6322-4115-8CD2-74369AA36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211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EB860-BC9D-415E-8B9D-1C864EE2E1E4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6FFCD-6322-4115-8CD2-74369AA36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98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55373" y="1643270"/>
            <a:ext cx="11184835" cy="4924184"/>
          </a:xfrm>
        </p:spPr>
        <p:txBody>
          <a:bodyPr>
            <a:normAutofit fontScale="90000"/>
          </a:bodyPr>
          <a:lstStyle/>
          <a:p>
            <a:pPr algn="l"/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 успеха</a:t>
            </a:r>
            <a:b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/>
              <a:t>             +                  +                =</a:t>
            </a:r>
            <a:br>
              <a:rPr lang="ru-RU" dirty="0"/>
            </a:br>
            <a:r>
              <a:rPr lang="ru-RU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старание </a:t>
            </a:r>
            <a:br>
              <a:rPr lang="ru-RU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разговоры </a:t>
            </a:r>
            <a:br>
              <a:rPr lang="ru-RU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 </a:t>
            </a:r>
            <a:br>
              <a:rPr lang="ru-RU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лень </a:t>
            </a:r>
            <a:br>
              <a:rPr lang="ru-RU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сообразительность </a:t>
            </a:r>
            <a:br>
              <a:rPr lang="ru-RU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успех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033670" y="1366045"/>
            <a:ext cx="10906538" cy="1655762"/>
          </a:xfrm>
        </p:spPr>
        <p:txBody>
          <a:bodyPr/>
          <a:lstStyle/>
          <a:p>
            <a:r>
              <a:rPr lang="ru-RU" dirty="0"/>
              <a:t>    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55373" y="1844210"/>
            <a:ext cx="1901686" cy="699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824869" y="1844210"/>
            <a:ext cx="2014331" cy="699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700668" y="1844210"/>
            <a:ext cx="2186609" cy="699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53599" y="1844210"/>
            <a:ext cx="2186609" cy="699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306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8216349" y="3055847"/>
            <a:ext cx="2385390" cy="8234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373216" y="2078790"/>
            <a:ext cx="3856384" cy="8234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04799" y="2078790"/>
            <a:ext cx="3604592" cy="8234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106555" y="3055847"/>
            <a:ext cx="6725479" cy="8234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16835" y="278297"/>
            <a:ext cx="1109207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 успеха</a:t>
            </a:r>
            <a:b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старание</a:t>
            </a:r>
            <a:r>
              <a:rPr lang="ru-RU" sz="6000" dirty="0"/>
              <a:t> +  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 </a:t>
            </a:r>
            <a:r>
              <a:rPr lang="ru-RU" sz="6000" dirty="0"/>
              <a:t>+ </a:t>
            </a:r>
          </a:p>
          <a:p>
            <a:r>
              <a:rPr lang="ru-RU" sz="6000" dirty="0"/>
              <a:t>+ 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сообразительность</a:t>
            </a:r>
            <a:r>
              <a:rPr lang="ru-RU" sz="6000" dirty="0"/>
              <a:t> </a:t>
            </a:r>
            <a:r>
              <a:rPr lang="ru-RU" sz="5400" dirty="0"/>
              <a:t>=  </a:t>
            </a:r>
            <a:r>
              <a:rPr lang="ru-RU" sz="6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успех</a:t>
            </a:r>
            <a:endParaRPr lang="ru-RU" sz="6600" u="sng" dirty="0"/>
          </a:p>
        </p:txBody>
      </p:sp>
    </p:spTree>
    <p:extLst>
      <p:ext uri="{BB962C8B-B14F-4D97-AF65-F5344CB8AC3E}">
        <p14:creationId xmlns:p14="http://schemas.microsoft.com/office/powerpoint/2010/main" val="1707898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angelika\Downloads\20220322_13153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0" t="16240" r="4910" b="39097"/>
          <a:stretch/>
        </p:blipFill>
        <p:spPr bwMode="auto">
          <a:xfrm>
            <a:off x="1062783" y="664859"/>
            <a:ext cx="10029287" cy="51926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84797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55397" y="537223"/>
            <a:ext cx="1565373" cy="134789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49802" y="548820"/>
            <a:ext cx="1591875" cy="1371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232992" y="537222"/>
            <a:ext cx="1565373" cy="134789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7340086" y="537223"/>
            <a:ext cx="1591875" cy="1371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49801" y="2755051"/>
            <a:ext cx="1591875" cy="1371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9591342" y="2746387"/>
            <a:ext cx="1591875" cy="1371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232992" y="2746386"/>
            <a:ext cx="1565373" cy="134789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755396" y="2755051"/>
            <a:ext cx="1565373" cy="134789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9591342" y="548820"/>
            <a:ext cx="1565373" cy="134789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7412167" y="2746385"/>
            <a:ext cx="1565373" cy="134789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686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703957" y="2819909"/>
            <a:ext cx="1591875" cy="1371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273827" y="2843100"/>
            <a:ext cx="1565373" cy="134789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967390" y="2843101"/>
            <a:ext cx="1565373" cy="134789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445469" y="2843102"/>
            <a:ext cx="1565373" cy="134789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44160" y="2843103"/>
            <a:ext cx="1591875" cy="1371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9730459" y="806349"/>
            <a:ext cx="1565373" cy="134789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247325" y="808383"/>
            <a:ext cx="1591875" cy="1371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967390" y="778566"/>
            <a:ext cx="1565373" cy="134789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450597" y="808383"/>
            <a:ext cx="1565373" cy="134789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44160" y="808383"/>
            <a:ext cx="1591875" cy="1371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83096" y="808383"/>
            <a:ext cx="11290852" cy="3233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0" indent="-1143000">
              <a:lnSpc>
                <a:spcPct val="106000"/>
              </a:lnSpc>
              <a:spcAft>
                <a:spcPts val="800"/>
              </a:spcAft>
              <a:buAutoNum type="arabicPlain" startAt="2"/>
            </a:pPr>
            <a:r>
              <a:rPr lang="ru-RU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2          2          2            2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ru-RU" sz="6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2         2            2           2           2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700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956" y="434009"/>
            <a:ext cx="6874566" cy="6145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267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492711" y="609600"/>
            <a:ext cx="922829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+ 5 + 5</a:t>
            </a: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+ 2 + 3</a:t>
            </a: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+ 7 + 7 + 7</a:t>
            </a: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+ 15 + 15 + 15</a:t>
            </a:r>
          </a:p>
        </p:txBody>
      </p:sp>
    </p:spTree>
    <p:extLst>
      <p:ext uri="{BB962C8B-B14F-4D97-AF65-F5344CB8AC3E}">
        <p14:creationId xmlns:p14="http://schemas.microsoft.com/office/powerpoint/2010/main" val="10836406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37</Words>
  <Application>Microsoft Office PowerPoint</Application>
  <PresentationFormat>Широкоэкранный</PresentationFormat>
  <Paragraphs>12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         Формула успеха                +                  +                = старание  разговоры  внимание  лень  сообразительность  успех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Формула успеха</dc:title>
  <dc:creator>angelika</dc:creator>
  <cp:lastModifiedBy>HP</cp:lastModifiedBy>
  <cp:revision>13</cp:revision>
  <dcterms:created xsi:type="dcterms:W3CDTF">2022-03-21T16:15:36Z</dcterms:created>
  <dcterms:modified xsi:type="dcterms:W3CDTF">2022-04-27T17:21:00Z</dcterms:modified>
</cp:coreProperties>
</file>