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58" y="7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39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324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60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79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7469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57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86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7172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486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9168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39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BFC8D-54F0-46A2-BCA5-188E25989E57}" type="datetimeFigureOut">
              <a:rPr lang="ru-RU" smtClean="0"/>
              <a:t>15.02.2023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FCDA-5665-4BEF-9C54-36C4BE6CEB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4056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8833" y="7451227"/>
            <a:ext cx="10530753" cy="141144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 descr="21 февраля будет отмечаться Международный день родного язы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" y="169365"/>
            <a:ext cx="11836128" cy="6536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1597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амятник букве «Ў» в Полоцке | Планета Беларус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09" y="188187"/>
            <a:ext cx="11801294" cy="649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970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ренировка пальцев рук: комплекс упражнений для детей и взрослых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36" y="124465"/>
            <a:ext cx="11887199" cy="658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03331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очему на деревьях не образуются сосульки? - «Как и Почем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25" y="153800"/>
            <a:ext cx="11869129" cy="6447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2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Животное ёж обыкновенный — Наша Планета Земл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534" y="190500"/>
            <a:ext cx="11792585" cy="648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91275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Белка 🌟 Описание, особенности, где обитает, виды, питание, образ жизни,  фото и видео - «Как и Почему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7" y="148815"/>
            <a:ext cx="11801293" cy="6487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71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Решили завести собаку? Узнали, сколько это стои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741" y="106680"/>
            <a:ext cx="11879670" cy="6564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4077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Обзор телевизора BLAUPUNKT 43UN265 - ITC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9" y="182880"/>
            <a:ext cx="11889761" cy="649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18196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зень роднай мовы - Моладзь Міншчыны | Інтэрнэт-парт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48" y="164691"/>
            <a:ext cx="11879671" cy="653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5353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asus1</dc:creator>
  <cp:lastModifiedBy>HP</cp:lastModifiedBy>
  <cp:revision>3</cp:revision>
  <dcterms:created xsi:type="dcterms:W3CDTF">2023-02-15T10:06:25Z</dcterms:created>
  <dcterms:modified xsi:type="dcterms:W3CDTF">2023-02-15T13:28:22Z</dcterms:modified>
</cp:coreProperties>
</file>