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722"/>
    <a:srgbClr val="344529"/>
    <a:srgbClr val="2B39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94685" autoAdjust="0"/>
  </p:normalViewPr>
  <p:slideViewPr>
    <p:cSldViewPr snapToGrid="0">
      <p:cViewPr varScale="1">
        <p:scale>
          <a:sx n="106" d="100"/>
          <a:sy n="106" d="100"/>
        </p:scale>
        <p:origin x="4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B5C320A-F5C8-4FD6-86FF-35D2EBF085B6}" type="datetime1">
              <a:rPr lang="ru-RU" smtClean="0"/>
              <a:t>20.07.2023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C702C7-E599-40D9-B30E-0392896973B5}" type="datetime1">
              <a:rPr lang="ru-RU" smtClean="0"/>
              <a:t>20.07.2023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  <a:endParaRPr lang="en-US"/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506E9A3-1561-45B7-908B-DACC52528ABB}" type="datetime1">
              <a:rPr lang="ru-RU" smtClean="0"/>
              <a:t>20.07.2023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205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68A786-B8BF-4988-ACBA-DD9B5BC8D522}" type="datetime1">
              <a:rPr lang="ru-RU" smtClean="0"/>
              <a:t>20.07.2023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95295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68A786-B8BF-4988-ACBA-DD9B5BC8D522}" type="datetime1">
              <a:rPr lang="ru-RU" smtClean="0"/>
              <a:t>20.07.2023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9904753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68A786-B8BF-4988-ACBA-DD9B5BC8D522}" type="datetime1">
              <a:rPr lang="ru-RU" smtClean="0"/>
              <a:t>20.07.2023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35140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68A786-B8BF-4988-ACBA-DD9B5BC8D522}" type="datetime1">
              <a:rPr lang="ru-RU" smtClean="0"/>
              <a:t>20.07.2023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8162619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68A786-B8BF-4988-ACBA-DD9B5BC8D522}" type="datetime1">
              <a:rPr lang="ru-RU" smtClean="0"/>
              <a:t>20.07.2023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37969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E92B999-6CB2-48D4-8AF6-3D1A5D13436B}" type="datetime1">
              <a:rPr lang="ru-RU" smtClean="0"/>
              <a:t>20.07.2023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80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52C98DB-1092-48C4-AD4E-BD3E9D2E2345}" type="datetime1">
              <a:rPr lang="ru-RU" smtClean="0"/>
              <a:t>20.07.2023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20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20.07.2023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2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B2CE4EA-3B49-4A00-ADF3-7C7272A626C1}" type="datetime1">
              <a:rPr lang="ru-RU" smtClean="0"/>
              <a:t>20.07.2023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3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68A786-B8BF-4988-ACBA-DD9B5BC8D522}" type="datetime1">
              <a:rPr lang="ru-RU" smtClean="0"/>
              <a:t>20.07.2023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04035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3090412-2DE5-405A-816E-F08FB54EB168}" type="datetime1">
              <a:rPr lang="ru-RU" smtClean="0"/>
              <a:t>20.07.2023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9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C2D7CB-4DC1-4BB7-BF00-4C36160857E0}" type="datetime1">
              <a:rPr lang="ru-RU" smtClean="0"/>
              <a:t>20.07.2023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29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060D38F-E364-4ED4-9BF4-D7F00FFBE76A}" type="datetime1">
              <a:rPr lang="ru-RU" smtClean="0"/>
              <a:t>20.07.2023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183FEFD-AB08-4CB5-AE4D-2F6B12D8E3B0}" type="datetime1">
              <a:rPr lang="ru-RU" smtClean="0"/>
              <a:t>20.07.2023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9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BEA1583-5CEF-4E36-A7FC-D34B7E954D76}" type="datetime1">
              <a:rPr lang="ru-RU" smtClean="0"/>
              <a:t>20.07.2023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8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068A786-B8BF-4988-ACBA-DD9B5BC8D522}" type="datetime1">
              <a:rPr lang="ru-RU" smtClean="0"/>
              <a:t>20.07.2023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9450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рупный план логотипа&#10;&#10;Автоматически созданное описание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r>
              <a:rPr lang="ru-RU" sz="8800" dirty="0">
                <a:solidFill>
                  <a:srgbClr val="C00000"/>
                </a:solidFill>
                <a:latin typeface="Arial Black" panose="020B0A04020102020204" pitchFamily="34" charset="0"/>
              </a:rPr>
              <a:t>Футбол</a:t>
            </a:r>
            <a:endParaRPr lang="ru" sz="8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5333" y="3995988"/>
            <a:ext cx="8353535" cy="559656"/>
          </a:xfrm>
        </p:spPr>
        <p:txBody>
          <a:bodyPr rtlCol="0">
            <a:noAutofit/>
          </a:bodyPr>
          <a:lstStyle/>
          <a:p>
            <a:pPr algn="ctr" rtl="0">
              <a:spcAft>
                <a:spcPts val="600"/>
              </a:spcAft>
            </a:pPr>
            <a:r>
              <a:rPr lang="ru-RU" sz="4000" dirty="0" err="1">
                <a:solidFill>
                  <a:srgbClr val="2E3722"/>
                </a:solidFill>
                <a:latin typeface="Arial Black" panose="020B0A04020102020204" pitchFamily="34" charset="0"/>
              </a:rPr>
              <a:t>Трэнажор</a:t>
            </a:r>
            <a:r>
              <a:rPr lang="ru-RU" sz="4000" dirty="0">
                <a:solidFill>
                  <a:srgbClr val="2E3722"/>
                </a:solidFill>
                <a:latin typeface="Arial Black" panose="020B0A04020102020204" pitchFamily="34" charset="0"/>
              </a:rPr>
              <a:t> па </a:t>
            </a:r>
            <a:r>
              <a:rPr lang="ru-RU" sz="4000" dirty="0" err="1">
                <a:solidFill>
                  <a:srgbClr val="2E3722"/>
                </a:solidFill>
                <a:latin typeface="Arial Black" panose="020B0A04020102020204" pitchFamily="34" charset="0"/>
              </a:rPr>
              <a:t>матэматыцы</a:t>
            </a:r>
            <a:endParaRPr lang="ru-RU" sz="4000" dirty="0">
              <a:solidFill>
                <a:srgbClr val="2E3722"/>
              </a:solidFill>
              <a:latin typeface="Arial Black" panose="020B0A04020102020204" pitchFamily="34" charset="0"/>
            </a:endParaRPr>
          </a:p>
          <a:p>
            <a:pPr algn="ctr" rtl="0">
              <a:spcAft>
                <a:spcPts val="600"/>
              </a:spcAft>
            </a:pPr>
            <a:r>
              <a:rPr lang="ru-RU" sz="4000" dirty="0">
                <a:solidFill>
                  <a:srgbClr val="2E3722"/>
                </a:solidFill>
                <a:latin typeface="Arial Black" panose="020B0A04020102020204" pitchFamily="34" charset="0"/>
              </a:rPr>
              <a:t>2 </a:t>
            </a:r>
            <a:r>
              <a:rPr lang="ru-RU" sz="4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rPr>
              <a:t>клас</a:t>
            </a:r>
            <a:endParaRPr lang="ru" sz="4000" dirty="0">
              <a:solidFill>
                <a:schemeClr val="bg1">
                  <a:lumMod val="95000"/>
                  <a:lumOff val="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CA9DD1-06D2-4D28-B7F3-7C5A0A034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e-BY" sz="7200" dirty="0" smtClean="0">
                <a:latin typeface="Arial Black" panose="020B0A04020102020204" pitchFamily="34" charset="0"/>
              </a:rPr>
              <a:t>46 + 13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73F4181-21A9-43AA-8B52-501F7DB4801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784" y="3253711"/>
            <a:ext cx="2789767" cy="2789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B12F918-1D00-41EF-9640-9BB7DD91238F}"/>
              </a:ext>
            </a:extLst>
          </p:cNvPr>
          <p:cNvSpPr txBox="1"/>
          <p:nvPr/>
        </p:nvSpPr>
        <p:spPr>
          <a:xfrm>
            <a:off x="2034120" y="3923202"/>
            <a:ext cx="602614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8800" dirty="0">
                <a:solidFill>
                  <a:schemeClr val="accent4"/>
                </a:solidFill>
                <a:latin typeface="Arial Black" panose="020B0A04020102020204" pitchFamily="34" charset="0"/>
              </a:rPr>
              <a:t>59</a:t>
            </a:r>
            <a:endParaRPr lang="ru-RU" sz="8800" dirty="0">
              <a:solidFill>
                <a:schemeClr val="accent4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69c351ee5402c49">
            <a:hlinkClick r:id="" action="ppaction://media"/>
            <a:extLst>
              <a:ext uri="{FF2B5EF4-FFF2-40B4-BE49-F238E27FC236}">
                <a16:creationId xmlns:a16="http://schemas.microsoft.com/office/drawing/2014/main" id="{62294B12-6514-415E-8F45-2B9E8B3B489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422900" y="5007408"/>
            <a:ext cx="203200" cy="2032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7CFBABA-FE77-481D-85BF-72A1246F471E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072" y="366846"/>
            <a:ext cx="3566928" cy="249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46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4" name="applause.wav"/>
          </p:stSnd>
        </p:sndAc>
      </p:transition>
    </mc:Choice>
    <mc:Fallback xmlns="">
      <p:transition spd="slow">
        <p:sndAc>
          <p:stSnd>
            <p:snd r:embed="rId8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1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FB578A-3E2E-47C0-97F2-BF35F9B02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082" y="636761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be-BY" sz="9600" dirty="0" smtClean="0">
                <a:latin typeface="Arial Black" panose="020B0A04020102020204" pitchFamily="34" charset="0"/>
              </a:rPr>
              <a:t>36 + 12</a:t>
            </a:r>
            <a:endParaRPr lang="ru-RU" sz="9600" dirty="0">
              <a:latin typeface="Arial Black" panose="020B0A040201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AABFDEE-A55E-48CA-890B-D682780F168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583" y="3392391"/>
            <a:ext cx="2518833" cy="251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0487EFF-C2C2-4982-98E5-A309B5ECC946}"/>
              </a:ext>
            </a:extLst>
          </p:cNvPr>
          <p:cNvSpPr txBox="1"/>
          <p:nvPr/>
        </p:nvSpPr>
        <p:spPr>
          <a:xfrm>
            <a:off x="2070100" y="3928533"/>
            <a:ext cx="69723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8800" dirty="0">
                <a:solidFill>
                  <a:schemeClr val="accent4"/>
                </a:solidFill>
                <a:latin typeface="Arial Black" panose="020B0A04020102020204" pitchFamily="34" charset="0"/>
              </a:rPr>
              <a:t>48</a:t>
            </a:r>
            <a:endParaRPr lang="ru-RU" sz="8800" dirty="0">
              <a:solidFill>
                <a:schemeClr val="accent4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69c351ee5402c49">
            <a:hlinkClick r:id="" action="ppaction://media"/>
            <a:extLst>
              <a:ext uri="{FF2B5EF4-FFF2-40B4-BE49-F238E27FC236}">
                <a16:creationId xmlns:a16="http://schemas.microsoft.com/office/drawing/2014/main" id="{95B4E3DD-9722-46BB-BED5-C0A70C53C50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461000" y="4842308"/>
            <a:ext cx="215900" cy="2159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7CFBABA-FE77-481D-85BF-72A1246F471E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072" y="366846"/>
            <a:ext cx="3566928" cy="249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1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41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38B902-F573-4AC8-9F89-FD88CEB66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be-BY" sz="9600" dirty="0" smtClean="0">
                <a:latin typeface="Arial Black" panose="020B0A04020102020204" pitchFamily="34" charset="0"/>
              </a:rPr>
              <a:t>76 − 18</a:t>
            </a:r>
            <a:endParaRPr lang="ru-RU" sz="9600" dirty="0">
              <a:latin typeface="Arial Black" panose="020B0A04020102020204" pitchFamily="34" charset="0"/>
            </a:endParaRP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A21DB9-44CF-4E7D-A5F0-B6DA98455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3BE749B-E60A-4024-9987-E5ADF0189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700" y="3334808"/>
            <a:ext cx="2518833" cy="243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7CFBABA-FE77-481D-85BF-72A1246F471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072" y="366846"/>
            <a:ext cx="3566928" cy="249523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F4A56B4-DB52-46FC-B920-4425F8ED9294}"/>
              </a:ext>
            </a:extLst>
          </p:cNvPr>
          <p:cNvSpPr txBox="1"/>
          <p:nvPr/>
        </p:nvSpPr>
        <p:spPr>
          <a:xfrm>
            <a:off x="2070100" y="3928533"/>
            <a:ext cx="62949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8800" dirty="0">
                <a:solidFill>
                  <a:schemeClr val="accent4"/>
                </a:solidFill>
                <a:latin typeface="Arial Black" panose="020B0A04020102020204" pitchFamily="34" charset="0"/>
              </a:rPr>
              <a:t>58</a:t>
            </a:r>
            <a:endParaRPr lang="ru-RU" sz="8800" dirty="0">
              <a:solidFill>
                <a:schemeClr val="accent4"/>
              </a:solidFill>
              <a:latin typeface="Arial Black" panose="020B0A04020102020204" pitchFamily="34" charset="0"/>
            </a:endParaRPr>
          </a:p>
        </p:txBody>
      </p:sp>
      <p:pic>
        <p:nvPicPr>
          <p:cNvPr id="9" name="69c351ee5402c49">
            <a:hlinkClick r:id="" action="ppaction://media"/>
            <a:extLst>
              <a:ext uri="{FF2B5EF4-FFF2-40B4-BE49-F238E27FC236}">
                <a16:creationId xmlns:a16="http://schemas.microsoft.com/office/drawing/2014/main" id="{71A723F8-30A9-4700-87EB-C68C0117692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422900" y="5007408"/>
            <a:ext cx="203200" cy="2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91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41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717BDE-7840-4430-B373-8DF977F7A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be-BY" sz="9600" dirty="0">
                <a:latin typeface="Arial Black" panose="020B0A04020102020204" pitchFamily="34" charset="0"/>
              </a:rPr>
              <a:t>	</a:t>
            </a:r>
            <a:r>
              <a:rPr lang="be-BY" sz="9600" dirty="0">
                <a:latin typeface="Arial Black" panose="020B0A04020102020204" pitchFamily="34" charset="0"/>
              </a:rPr>
              <a:t>100 − 20</a:t>
            </a:r>
            <a:endParaRPr lang="ru-RU" sz="9600" dirty="0">
              <a:latin typeface="Arial Black" panose="020B0A04020102020204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5D0F107F-E20F-4CF6-B948-66011FB9BBC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701" y="3429000"/>
            <a:ext cx="2501900" cy="250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2E6A0D1-80A9-41CD-9F6C-C48C917C0A84}"/>
              </a:ext>
            </a:extLst>
          </p:cNvPr>
          <p:cNvSpPr txBox="1"/>
          <p:nvPr/>
        </p:nvSpPr>
        <p:spPr>
          <a:xfrm>
            <a:off x="2070100" y="3928533"/>
            <a:ext cx="68707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8800" dirty="0">
                <a:solidFill>
                  <a:schemeClr val="accent4"/>
                </a:solidFill>
                <a:latin typeface="Arial Black" panose="020B0A04020102020204" pitchFamily="34" charset="0"/>
              </a:rPr>
              <a:t>80</a:t>
            </a:r>
            <a:endParaRPr lang="ru-RU" sz="8800" dirty="0">
              <a:solidFill>
                <a:schemeClr val="accent4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69c351ee5402c49">
            <a:hlinkClick r:id="" action="ppaction://media"/>
            <a:extLst>
              <a:ext uri="{FF2B5EF4-FFF2-40B4-BE49-F238E27FC236}">
                <a16:creationId xmlns:a16="http://schemas.microsoft.com/office/drawing/2014/main" id="{7E491EB1-5867-40BA-ABBD-EED1CEFCA60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422900" y="5007408"/>
            <a:ext cx="203200" cy="2032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7CFBABA-FE77-481D-85BF-72A1246F471E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072" y="366846"/>
            <a:ext cx="3566928" cy="249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95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41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C7F929-F25C-4146-B7C8-28F22C65A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be-BY" sz="9600" dirty="0" smtClean="0">
                <a:latin typeface="Arial Black" panose="020B0A04020102020204" pitchFamily="34" charset="0"/>
              </a:rPr>
              <a:t>15 + 35</a:t>
            </a:r>
            <a:endParaRPr lang="ru-RU" sz="9600" dirty="0">
              <a:latin typeface="Arial Black" panose="020B0A04020102020204" pitchFamily="34" charset="0"/>
            </a:endParaRP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3C7AF6-E422-443D-A948-5EE713730E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14831" y="6041362"/>
            <a:ext cx="911939" cy="365125"/>
          </a:xfrm>
        </p:spPr>
        <p:txBody>
          <a:bodyPr/>
          <a:lstStyle/>
          <a:p>
            <a:pPr rtl="0"/>
            <a:endParaRPr lang="en-US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7A09EBEF-AF1A-4365-9D82-2B951C7DD96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718" y="3539462"/>
            <a:ext cx="2501900" cy="250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C051E03-FC71-46B7-BDA6-98F5CA2A032E}"/>
              </a:ext>
            </a:extLst>
          </p:cNvPr>
          <p:cNvSpPr txBox="1"/>
          <p:nvPr/>
        </p:nvSpPr>
        <p:spPr>
          <a:xfrm>
            <a:off x="1778001" y="4067137"/>
            <a:ext cx="65272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8800" dirty="0">
                <a:solidFill>
                  <a:schemeClr val="accent4"/>
                </a:solidFill>
                <a:latin typeface="Arial Black" panose="020B0A04020102020204" pitchFamily="34" charset="0"/>
              </a:rPr>
              <a:t>50</a:t>
            </a:r>
            <a:endParaRPr lang="ru-RU" sz="8800" dirty="0">
              <a:solidFill>
                <a:schemeClr val="accent4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69c351ee5402c49">
            <a:hlinkClick r:id="" action="ppaction://media"/>
            <a:extLst>
              <a:ext uri="{FF2B5EF4-FFF2-40B4-BE49-F238E27FC236}">
                <a16:creationId xmlns:a16="http://schemas.microsoft.com/office/drawing/2014/main" id="{2FE30F05-271A-47E3-9F63-9929E480CBF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874068" y="5096308"/>
            <a:ext cx="203200" cy="2032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7CFBABA-FE77-481D-85BF-72A1246F471E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072" y="366846"/>
            <a:ext cx="3566928" cy="249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17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41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95FFB4-4BDD-4E05-9422-56109C478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be-BY" sz="9600" dirty="0">
                <a:latin typeface="Arial Black" panose="020B0A04020102020204" pitchFamily="34" charset="0"/>
              </a:rPr>
              <a:t>32 − </a:t>
            </a:r>
            <a:r>
              <a:rPr lang="be-BY" sz="9600" dirty="0" smtClean="0">
                <a:latin typeface="Arial Black" panose="020B0A04020102020204" pitchFamily="34" charset="0"/>
              </a:rPr>
              <a:t>16</a:t>
            </a:r>
            <a:endParaRPr lang="ru-RU" sz="9600" dirty="0">
              <a:latin typeface="Arial Black" panose="020B0A04020102020204" pitchFamily="34" charset="0"/>
            </a:endParaRP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CF723E-D631-48D0-9F59-E5A249BA9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F92D8AB-2220-4895-A98D-CCBC87BA7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718" y="3429000"/>
            <a:ext cx="2501900" cy="250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9A79866-72F9-4645-A1E5-68843F7AA558}"/>
              </a:ext>
            </a:extLst>
          </p:cNvPr>
          <p:cNvSpPr txBox="1"/>
          <p:nvPr/>
        </p:nvSpPr>
        <p:spPr>
          <a:xfrm>
            <a:off x="2070100" y="3928533"/>
            <a:ext cx="57361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8800" dirty="0">
                <a:solidFill>
                  <a:schemeClr val="accent4"/>
                </a:solidFill>
                <a:latin typeface="Arial Black" panose="020B0A04020102020204" pitchFamily="34" charset="0"/>
              </a:rPr>
              <a:t>16</a:t>
            </a:r>
            <a:endParaRPr lang="ru-RU" sz="8800" dirty="0">
              <a:solidFill>
                <a:schemeClr val="accent4"/>
              </a:solidFill>
              <a:latin typeface="Arial Black" panose="020B0A04020102020204" pitchFamily="34" charset="0"/>
            </a:endParaRPr>
          </a:p>
        </p:txBody>
      </p:sp>
      <p:pic>
        <p:nvPicPr>
          <p:cNvPr id="9" name="69c351ee5402c49">
            <a:hlinkClick r:id="" action="ppaction://media"/>
            <a:extLst>
              <a:ext uri="{FF2B5EF4-FFF2-40B4-BE49-F238E27FC236}">
                <a16:creationId xmlns:a16="http://schemas.microsoft.com/office/drawing/2014/main" id="{0EF33CC9-ED9F-4778-AF69-4B97B0CDA45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836583" y="4956608"/>
            <a:ext cx="203200" cy="2032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7CFBABA-FE77-481D-85BF-72A1246F471E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072" y="366846"/>
            <a:ext cx="3566928" cy="249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5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41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C7288E-4D4D-4290-99A0-F71376A1C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be-BY" sz="9600" dirty="0">
                <a:latin typeface="Arial Black" panose="020B0A04020102020204" pitchFamily="34" charset="0"/>
              </a:rPr>
              <a:t>70 − 14</a:t>
            </a:r>
            <a:endParaRPr lang="ru-RU" sz="9600" dirty="0">
              <a:latin typeface="Arial Black" panose="020B0A04020102020204" pitchFamily="34" charset="0"/>
            </a:endParaRP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3368B5-6A06-425E-8363-2BDDBC063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A938664-9120-4BC6-ADD3-014C42106E2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155" y="3334808"/>
            <a:ext cx="2613025" cy="261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BAE9631-4B2D-4670-9040-FD637D0D089D}"/>
              </a:ext>
            </a:extLst>
          </p:cNvPr>
          <p:cNvSpPr txBox="1"/>
          <p:nvPr/>
        </p:nvSpPr>
        <p:spPr>
          <a:xfrm>
            <a:off x="1845734" y="4011575"/>
            <a:ext cx="62110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8800" dirty="0">
                <a:solidFill>
                  <a:schemeClr val="accent4"/>
                </a:solidFill>
                <a:latin typeface="Arial Black" panose="020B0A04020102020204" pitchFamily="34" charset="0"/>
              </a:rPr>
              <a:t>56</a:t>
            </a:r>
            <a:endParaRPr lang="ru-RU" sz="8800" dirty="0">
              <a:solidFill>
                <a:schemeClr val="accent4"/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69c351ee5402c49">
            <a:hlinkClick r:id="" action="ppaction://media"/>
            <a:extLst>
              <a:ext uri="{FF2B5EF4-FFF2-40B4-BE49-F238E27FC236}">
                <a16:creationId xmlns:a16="http://schemas.microsoft.com/office/drawing/2014/main" id="{39E746D0-C825-4C83-ACC0-8ADAFAE3312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 flipV="1">
            <a:off x="4775200" y="4918508"/>
            <a:ext cx="292100" cy="2921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7CFBABA-FE77-481D-85BF-72A1246F471E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072" y="366846"/>
            <a:ext cx="3566928" cy="249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55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41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4A9A55-3672-473B-B523-1980B6828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be-BY" sz="9600" dirty="0">
                <a:latin typeface="Arial Black" panose="020B0A04020102020204" pitchFamily="34" charset="0"/>
              </a:rPr>
              <a:t>85 − 17</a:t>
            </a:r>
            <a:endParaRPr lang="ru-RU" sz="9600" dirty="0">
              <a:latin typeface="Arial Black" panose="020B0A04020102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B96B0E0-7F9C-4286-9AF0-4ED6E4772E1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784" y="3429000"/>
            <a:ext cx="2789767" cy="2789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C884B01-4F3D-41E0-B354-B18D145BA3E0}"/>
              </a:ext>
            </a:extLst>
          </p:cNvPr>
          <p:cNvSpPr txBox="1"/>
          <p:nvPr/>
        </p:nvSpPr>
        <p:spPr>
          <a:xfrm>
            <a:off x="2070100" y="3928533"/>
            <a:ext cx="56007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8800" dirty="0">
                <a:solidFill>
                  <a:schemeClr val="accent4"/>
                </a:solidFill>
                <a:latin typeface="Arial Black" panose="020B0A04020102020204" pitchFamily="34" charset="0"/>
              </a:rPr>
              <a:t> 68</a:t>
            </a:r>
            <a:endParaRPr lang="ru-RU" sz="8800" dirty="0">
              <a:solidFill>
                <a:schemeClr val="accent4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69c351ee5402c49">
            <a:hlinkClick r:id="" action="ppaction://media"/>
            <a:extLst>
              <a:ext uri="{FF2B5EF4-FFF2-40B4-BE49-F238E27FC236}">
                <a16:creationId xmlns:a16="http://schemas.microsoft.com/office/drawing/2014/main" id="{81D694D0-D9B1-4B23-AF0A-62C36A076DB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 flipH="1">
            <a:off x="5003800" y="5007408"/>
            <a:ext cx="419100" cy="4191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7CFBABA-FE77-481D-85BF-72A1246F471E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072" y="366846"/>
            <a:ext cx="3566928" cy="249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95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41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3E9111-A0A4-40F8-B041-3F25CEB3D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be-BY" sz="9600" dirty="0">
                <a:latin typeface="Arial Black" panose="020B0A04020102020204" pitchFamily="34" charset="0"/>
              </a:rPr>
              <a:t>66 − 33</a:t>
            </a:r>
            <a:endParaRPr lang="ru-RU" sz="9600" dirty="0">
              <a:latin typeface="Arial Black" panose="020B0A04020102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427D7FD-4B3C-4193-8F88-B06F72B58A8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784" y="3155950"/>
            <a:ext cx="2789768" cy="2789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306EE15-6660-4EB7-A2BB-D4E5C407D18A}"/>
              </a:ext>
            </a:extLst>
          </p:cNvPr>
          <p:cNvSpPr txBox="1"/>
          <p:nvPr/>
        </p:nvSpPr>
        <p:spPr>
          <a:xfrm>
            <a:off x="1439333" y="3877733"/>
            <a:ext cx="71606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8800" dirty="0">
                <a:solidFill>
                  <a:schemeClr val="accent4"/>
                </a:solidFill>
                <a:latin typeface="Arial Black" panose="020B0A04020102020204" pitchFamily="34" charset="0"/>
              </a:rPr>
              <a:t>33</a:t>
            </a:r>
            <a:endParaRPr lang="ru-RU" sz="8800" dirty="0">
              <a:solidFill>
                <a:schemeClr val="accent4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69c351ee5402c49">
            <a:hlinkClick r:id="" action="ppaction://media"/>
            <a:extLst>
              <a:ext uri="{FF2B5EF4-FFF2-40B4-BE49-F238E27FC236}">
                <a16:creationId xmlns:a16="http://schemas.microsoft.com/office/drawing/2014/main" id="{63E21D16-D421-4C8C-BA19-3114FA24F48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422900" y="5007408"/>
            <a:ext cx="203200" cy="2032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7CFBABA-FE77-481D-85BF-72A1246F471E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072" y="366846"/>
            <a:ext cx="3566928" cy="249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25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41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210</TotalTime>
  <Words>40</Words>
  <Application>Microsoft Office PowerPoint</Application>
  <PresentationFormat>Широкоэкранный</PresentationFormat>
  <Paragraphs>21</Paragraphs>
  <Slides>10</Slides>
  <Notes>0</Notes>
  <HiddenSlides>0</HiddenSlides>
  <MMClips>9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Trebuchet MS</vt:lpstr>
      <vt:lpstr>Wingdings 3</vt:lpstr>
      <vt:lpstr>Аспект</vt:lpstr>
      <vt:lpstr>Футбол</vt:lpstr>
      <vt:lpstr>36 + 12</vt:lpstr>
      <vt:lpstr>76 − 18</vt:lpstr>
      <vt:lpstr> 100 − 20</vt:lpstr>
      <vt:lpstr>15 + 35</vt:lpstr>
      <vt:lpstr>32 − 16</vt:lpstr>
      <vt:lpstr>70 − 14</vt:lpstr>
      <vt:lpstr>85 − 17</vt:lpstr>
      <vt:lpstr>66 − 33</vt:lpstr>
      <vt:lpstr>46 + 13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Футбол</dc:title>
  <dc:creator>User</dc:creator>
  <cp:lastModifiedBy>Сечко Наталья Александровна</cp:lastModifiedBy>
  <cp:revision>16</cp:revision>
  <dcterms:created xsi:type="dcterms:W3CDTF">2022-03-07T16:49:09Z</dcterms:created>
  <dcterms:modified xsi:type="dcterms:W3CDTF">2023-07-20T12:10:12Z</dcterms:modified>
</cp:coreProperties>
</file>